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7" r:id="rId4"/>
    <p:sldMasterId id="2147484145" r:id="rId5"/>
  </p:sldMasterIdLst>
  <p:notesMasterIdLst>
    <p:notesMasterId r:id="rId22"/>
  </p:notesMasterIdLst>
  <p:handoutMasterIdLst>
    <p:handoutMasterId r:id="rId23"/>
  </p:handoutMasterIdLst>
  <p:sldIdLst>
    <p:sldId id="527" r:id="rId6"/>
    <p:sldId id="503" r:id="rId7"/>
    <p:sldId id="549" r:id="rId8"/>
    <p:sldId id="546" r:id="rId9"/>
    <p:sldId id="565" r:id="rId10"/>
    <p:sldId id="567" r:id="rId11"/>
    <p:sldId id="566" r:id="rId12"/>
    <p:sldId id="572" r:id="rId13"/>
    <p:sldId id="571" r:id="rId14"/>
    <p:sldId id="573" r:id="rId15"/>
    <p:sldId id="574" r:id="rId16"/>
    <p:sldId id="575" r:id="rId17"/>
    <p:sldId id="553" r:id="rId18"/>
    <p:sldId id="569" r:id="rId19"/>
    <p:sldId id="517" r:id="rId20"/>
    <p:sldId id="500" r:id="rId2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02" userDrawn="1">
          <p15:clr>
            <a:srgbClr val="A4A3A4"/>
          </p15:clr>
        </p15:guide>
        <p15:guide id="3" pos="7514" userDrawn="1">
          <p15:clr>
            <a:srgbClr val="A4A3A4"/>
          </p15:clr>
        </p15:guide>
        <p15:guide id="4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10B143D-DBE7-376F-FC27-749718F05437}" name="Elena Montilla Rosero" initials="ER" userId="S::emontill@eafit.edu.co::01be1eb5-91f5-4753-a789-4a739bbaee7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audia Patricia Giraldo Ramirez" initials="CPGR" lastIdx="2" clrIdx="0">
    <p:extLst>
      <p:ext uri="{19B8F6BF-5375-455C-9EA6-DF929625EA0E}">
        <p15:presenceInfo xmlns:p15="http://schemas.microsoft.com/office/powerpoint/2012/main" userId="S::cgiral38@eafit.edu.co::a8f47b06-90c7-496f-97a9-d4a7bb8f825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BAF"/>
    <a:srgbClr val="02C9B6"/>
    <a:srgbClr val="007A8A"/>
    <a:srgbClr val="000000"/>
    <a:srgbClr val="CACF19"/>
    <a:srgbClr val="032721"/>
    <a:srgbClr val="282905"/>
    <a:srgbClr val="6F710D"/>
    <a:srgbClr val="A4A814"/>
    <a:srgbClr val="979F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20CB50-0572-4FD4-9792-0CA56792B0A4}" v="32" dt="2024-05-27T09:58:47.5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77"/>
      </p:cViewPr>
      <p:guideLst>
        <p:guide pos="302"/>
        <p:guide pos="7514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rnando Londoño Palacio" userId="396f63ce-5f33-4c5b-97a9-ded7a5be7ba1" providerId="ADAL" clId="{5920CB50-0572-4FD4-9792-0CA56792B0A4}"/>
    <pc:docChg chg="custSel modSld">
      <pc:chgData name="Fernando Londoño Palacio" userId="396f63ce-5f33-4c5b-97a9-ded7a5be7ba1" providerId="ADAL" clId="{5920CB50-0572-4FD4-9792-0CA56792B0A4}" dt="2024-05-27T11:08:32.256" v="33" actId="1076"/>
      <pc:docMkLst>
        <pc:docMk/>
      </pc:docMkLst>
      <pc:sldChg chg="modSp mod">
        <pc:chgData name="Fernando Londoño Palacio" userId="396f63ce-5f33-4c5b-97a9-ded7a5be7ba1" providerId="ADAL" clId="{5920CB50-0572-4FD4-9792-0CA56792B0A4}" dt="2024-05-27T11:08:32.256" v="33" actId="1076"/>
        <pc:sldMkLst>
          <pc:docMk/>
          <pc:sldMk cId="2183178503" sldId="517"/>
        </pc:sldMkLst>
        <pc:spChg chg="mod">
          <ac:chgData name="Fernando Londoño Palacio" userId="396f63ce-5f33-4c5b-97a9-ded7a5be7ba1" providerId="ADAL" clId="{5920CB50-0572-4FD4-9792-0CA56792B0A4}" dt="2024-05-27T11:08:32.256" v="33" actId="1076"/>
          <ac:spMkLst>
            <pc:docMk/>
            <pc:sldMk cId="2183178503" sldId="517"/>
            <ac:spMk id="5" creationId="{B592971A-CED3-C298-2089-693E1F5A56BA}"/>
          </ac:spMkLst>
        </pc:spChg>
      </pc:sldChg>
      <pc:sldChg chg="delSp modSp mod">
        <pc:chgData name="Fernando Londoño Palacio" userId="396f63ce-5f33-4c5b-97a9-ded7a5be7ba1" providerId="ADAL" clId="{5920CB50-0572-4FD4-9792-0CA56792B0A4}" dt="2024-05-27T09:58:47.594" v="32" actId="403"/>
        <pc:sldMkLst>
          <pc:docMk/>
          <pc:sldMk cId="2830863327" sldId="574"/>
        </pc:sldMkLst>
        <pc:spChg chg="del">
          <ac:chgData name="Fernando Londoño Palacio" userId="396f63ce-5f33-4c5b-97a9-ded7a5be7ba1" providerId="ADAL" clId="{5920CB50-0572-4FD4-9792-0CA56792B0A4}" dt="2024-05-27T09:50:49.576" v="0" actId="478"/>
          <ac:spMkLst>
            <pc:docMk/>
            <pc:sldMk cId="2830863327" sldId="574"/>
            <ac:spMk id="5" creationId="{CB7D16F7-1431-A10B-8E98-6B35FD764A60}"/>
          </ac:spMkLst>
        </pc:spChg>
        <pc:graphicFrameChg chg="mod">
          <ac:chgData name="Fernando Londoño Palacio" userId="396f63ce-5f33-4c5b-97a9-ded7a5be7ba1" providerId="ADAL" clId="{5920CB50-0572-4FD4-9792-0CA56792B0A4}" dt="2024-05-27T09:58:47.594" v="32" actId="403"/>
          <ac:graphicFrameMkLst>
            <pc:docMk/>
            <pc:sldMk cId="2830863327" sldId="574"/>
            <ac:graphicFrameMk id="6" creationId="{D1F1AD42-B3A3-FEBC-0F6E-C72B74648EFD}"/>
          </ac:graphicFrameMkLst>
        </pc:graphicFrameChg>
      </pc:sldChg>
    </pc:docChg>
  </pc:docChgLst>
  <pc:docChgLst>
    <pc:chgData name="Fernando Londoño Palacio" userId="396f63ce-5f33-4c5b-97a9-ded7a5be7ba1" providerId="ADAL" clId="{18CDEA15-C398-48E0-82D6-678B78F86A99}"/>
    <pc:docChg chg="undo redo custSel addSld delSld modSld sldOrd">
      <pc:chgData name="Fernando Londoño Palacio" userId="396f63ce-5f33-4c5b-97a9-ded7a5be7ba1" providerId="ADAL" clId="{18CDEA15-C398-48E0-82D6-678B78F86A99}" dt="2024-05-03T03:58:55.854" v="6229" actId="2696"/>
      <pc:docMkLst>
        <pc:docMk/>
      </pc:docMkLst>
      <pc:sldChg chg="addSp delSp modSp mod">
        <pc:chgData name="Fernando Londoño Palacio" userId="396f63ce-5f33-4c5b-97a9-ded7a5be7ba1" providerId="ADAL" clId="{18CDEA15-C398-48E0-82D6-678B78F86A99}" dt="2024-05-02T15:59:07.559" v="6027" actId="1076"/>
        <pc:sldMkLst>
          <pc:docMk/>
          <pc:sldMk cId="3375354435" sldId="503"/>
        </pc:sldMkLst>
        <pc:spChg chg="mod">
          <ac:chgData name="Fernando Londoño Palacio" userId="396f63ce-5f33-4c5b-97a9-ded7a5be7ba1" providerId="ADAL" clId="{18CDEA15-C398-48E0-82D6-678B78F86A99}" dt="2024-05-02T08:54:27.389" v="3175" actId="1076"/>
          <ac:spMkLst>
            <pc:docMk/>
            <pc:sldMk cId="3375354435" sldId="503"/>
            <ac:spMk id="2" creationId="{25DB9CC6-5E61-A3F0-A11D-EF2258EE98B0}"/>
          </ac:spMkLst>
        </pc:spChg>
        <pc:spChg chg="mod">
          <ac:chgData name="Fernando Londoño Palacio" userId="396f63ce-5f33-4c5b-97a9-ded7a5be7ba1" providerId="ADAL" clId="{18CDEA15-C398-48E0-82D6-678B78F86A99}" dt="2024-05-02T15:58:30.661" v="6010" actId="1076"/>
          <ac:spMkLst>
            <pc:docMk/>
            <pc:sldMk cId="3375354435" sldId="503"/>
            <ac:spMk id="5" creationId="{CFF5114B-320E-13CC-4004-E58D730194B7}"/>
          </ac:spMkLst>
        </pc:spChg>
        <pc:spChg chg="del">
          <ac:chgData name="Fernando Londoño Palacio" userId="396f63ce-5f33-4c5b-97a9-ded7a5be7ba1" providerId="ADAL" clId="{18CDEA15-C398-48E0-82D6-678B78F86A99}" dt="2024-05-02T08:54:22.886" v="3174" actId="478"/>
          <ac:spMkLst>
            <pc:docMk/>
            <pc:sldMk cId="3375354435" sldId="503"/>
            <ac:spMk id="7" creationId="{C9F256E3-B5FA-4697-BBA1-D4D526BC1978}"/>
          </ac:spMkLst>
        </pc:spChg>
        <pc:spChg chg="mod">
          <ac:chgData name="Fernando Londoño Palacio" userId="396f63ce-5f33-4c5b-97a9-ded7a5be7ba1" providerId="ADAL" clId="{18CDEA15-C398-48E0-82D6-678B78F86A99}" dt="2024-05-02T10:02:06.136" v="4731" actId="1076"/>
          <ac:spMkLst>
            <pc:docMk/>
            <pc:sldMk cId="3375354435" sldId="503"/>
            <ac:spMk id="9" creationId="{77B3D39D-9204-EE06-9319-540D467CFF64}"/>
          </ac:spMkLst>
        </pc:spChg>
        <pc:spChg chg="del">
          <ac:chgData name="Fernando Londoño Palacio" userId="396f63ce-5f33-4c5b-97a9-ded7a5be7ba1" providerId="ADAL" clId="{18CDEA15-C398-48E0-82D6-678B78F86A99}" dt="2024-05-02T09:59:29.280" v="4586" actId="478"/>
          <ac:spMkLst>
            <pc:docMk/>
            <pc:sldMk cId="3375354435" sldId="503"/>
            <ac:spMk id="11" creationId="{74E9F2E7-AF69-014D-7363-784389D61BD3}"/>
          </ac:spMkLst>
        </pc:spChg>
        <pc:spChg chg="mod">
          <ac:chgData name="Fernando Londoño Palacio" userId="396f63ce-5f33-4c5b-97a9-ded7a5be7ba1" providerId="ADAL" clId="{18CDEA15-C398-48E0-82D6-678B78F86A99}" dt="2024-05-02T15:58:40.747" v="6013" actId="1076"/>
          <ac:spMkLst>
            <pc:docMk/>
            <pc:sldMk cId="3375354435" sldId="503"/>
            <ac:spMk id="12" creationId="{67C5EF1F-31A8-B178-9058-23AA38CA995C}"/>
          </ac:spMkLst>
        </pc:spChg>
        <pc:spChg chg="mod">
          <ac:chgData name="Fernando Londoño Palacio" userId="396f63ce-5f33-4c5b-97a9-ded7a5be7ba1" providerId="ADAL" clId="{18CDEA15-C398-48E0-82D6-678B78F86A99}" dt="2024-05-02T08:54:35.837" v="3180" actId="1076"/>
          <ac:spMkLst>
            <pc:docMk/>
            <pc:sldMk cId="3375354435" sldId="503"/>
            <ac:spMk id="15" creationId="{2752A9D4-060B-4122-A6D8-E75C58F36344}"/>
          </ac:spMkLst>
        </pc:spChg>
        <pc:spChg chg="del">
          <ac:chgData name="Fernando Londoño Palacio" userId="396f63ce-5f33-4c5b-97a9-ded7a5be7ba1" providerId="ADAL" clId="{18CDEA15-C398-48E0-82D6-678B78F86A99}" dt="2024-05-02T09:59:31.364" v="4587" actId="478"/>
          <ac:spMkLst>
            <pc:docMk/>
            <pc:sldMk cId="3375354435" sldId="503"/>
            <ac:spMk id="18" creationId="{2ED29E9C-C473-4C53-733E-598AC9312EB3}"/>
          </ac:spMkLst>
        </pc:spChg>
        <pc:spChg chg="add mod">
          <ac:chgData name="Fernando Londoño Palacio" userId="396f63ce-5f33-4c5b-97a9-ded7a5be7ba1" providerId="ADAL" clId="{18CDEA15-C398-48E0-82D6-678B78F86A99}" dt="2024-05-02T08:54:53.488" v="3196" actId="1076"/>
          <ac:spMkLst>
            <pc:docMk/>
            <pc:sldMk cId="3375354435" sldId="503"/>
            <ac:spMk id="20" creationId="{E69F8A63-E468-146C-1201-58325E841A4E}"/>
          </ac:spMkLst>
        </pc:spChg>
        <pc:spChg chg="mod">
          <ac:chgData name="Fernando Londoño Palacio" userId="396f63ce-5f33-4c5b-97a9-ded7a5be7ba1" providerId="ADAL" clId="{18CDEA15-C398-48E0-82D6-678B78F86A99}" dt="2024-05-02T15:58:26.424" v="6009" actId="1076"/>
          <ac:spMkLst>
            <pc:docMk/>
            <pc:sldMk cId="3375354435" sldId="503"/>
            <ac:spMk id="21" creationId="{AEC69D12-41FE-6F7A-0A64-F6CB771B75BA}"/>
          </ac:spMkLst>
        </pc:spChg>
        <pc:spChg chg="mod">
          <ac:chgData name="Fernando Londoño Palacio" userId="396f63ce-5f33-4c5b-97a9-ded7a5be7ba1" providerId="ADAL" clId="{18CDEA15-C398-48E0-82D6-678B78F86A99}" dt="2024-05-02T15:59:07.559" v="6027" actId="1076"/>
          <ac:spMkLst>
            <pc:docMk/>
            <pc:sldMk cId="3375354435" sldId="503"/>
            <ac:spMk id="24" creationId="{F4286DFD-F77F-DCA7-2912-D79CCDE1FD13}"/>
          </ac:spMkLst>
        </pc:spChg>
        <pc:spChg chg="add mod">
          <ac:chgData name="Fernando Londoño Palacio" userId="396f63ce-5f33-4c5b-97a9-ded7a5be7ba1" providerId="ADAL" clId="{18CDEA15-C398-48E0-82D6-678B78F86A99}" dt="2024-05-02T10:02:18.456" v="4755" actId="20577"/>
          <ac:spMkLst>
            <pc:docMk/>
            <pc:sldMk cId="3375354435" sldId="503"/>
            <ac:spMk id="29" creationId="{1B74D939-BF32-471F-40ED-DA56EB98F3FB}"/>
          </ac:spMkLst>
        </pc:spChg>
        <pc:spChg chg="add mod">
          <ac:chgData name="Fernando Londoño Palacio" userId="396f63ce-5f33-4c5b-97a9-ded7a5be7ba1" providerId="ADAL" clId="{18CDEA15-C398-48E0-82D6-678B78F86A99}" dt="2024-05-02T10:02:33.038" v="4770" actId="20577"/>
          <ac:spMkLst>
            <pc:docMk/>
            <pc:sldMk cId="3375354435" sldId="503"/>
            <ac:spMk id="30" creationId="{C013868E-A9A7-2407-B716-247C4EF8D275}"/>
          </ac:spMkLst>
        </pc:spChg>
        <pc:spChg chg="add mod">
          <ac:chgData name="Fernando Londoño Palacio" userId="396f63ce-5f33-4c5b-97a9-ded7a5be7ba1" providerId="ADAL" clId="{18CDEA15-C398-48E0-82D6-678B78F86A99}" dt="2024-05-02T15:58:19.925" v="6006" actId="20577"/>
          <ac:spMkLst>
            <pc:docMk/>
            <pc:sldMk cId="3375354435" sldId="503"/>
            <ac:spMk id="31" creationId="{DF6FB15A-A8E3-3BCD-D1C1-DF07D0E1B4AD}"/>
          </ac:spMkLst>
        </pc:spChg>
        <pc:spChg chg="add mod">
          <ac:chgData name="Fernando Londoño Palacio" userId="396f63ce-5f33-4c5b-97a9-ded7a5be7ba1" providerId="ADAL" clId="{18CDEA15-C398-48E0-82D6-678B78F86A99}" dt="2024-05-02T15:59:02.430" v="6026" actId="20577"/>
          <ac:spMkLst>
            <pc:docMk/>
            <pc:sldMk cId="3375354435" sldId="503"/>
            <ac:spMk id="32" creationId="{9FDE10A0-537E-7F67-8320-33D2B4E9CB74}"/>
          </ac:spMkLst>
        </pc:spChg>
        <pc:picChg chg="add del mod">
          <ac:chgData name="Fernando Londoño Palacio" userId="396f63ce-5f33-4c5b-97a9-ded7a5be7ba1" providerId="ADAL" clId="{18CDEA15-C398-48E0-82D6-678B78F86A99}" dt="2024-05-02T15:58:36.330" v="6012" actId="1076"/>
          <ac:picMkLst>
            <pc:docMk/>
            <pc:sldMk cId="3375354435" sldId="503"/>
            <ac:picMk id="4" creationId="{1510E749-B5B2-461F-8958-58D3B9827060}"/>
          </ac:picMkLst>
        </pc:picChg>
      </pc:sldChg>
      <pc:sldChg chg="addSp modSp mod modAnim">
        <pc:chgData name="Fernando Londoño Palacio" userId="396f63ce-5f33-4c5b-97a9-ded7a5be7ba1" providerId="ADAL" clId="{18CDEA15-C398-48E0-82D6-678B78F86A99}" dt="2024-05-02T16:17:45.612" v="6127"/>
        <pc:sldMkLst>
          <pc:docMk/>
          <pc:sldMk cId="2183178503" sldId="517"/>
        </pc:sldMkLst>
        <pc:spChg chg="mod">
          <ac:chgData name="Fernando Londoño Palacio" userId="396f63ce-5f33-4c5b-97a9-ded7a5be7ba1" providerId="ADAL" clId="{18CDEA15-C398-48E0-82D6-678B78F86A99}" dt="2024-05-02T16:17:19.035" v="6125" actId="1076"/>
          <ac:spMkLst>
            <pc:docMk/>
            <pc:sldMk cId="2183178503" sldId="517"/>
            <ac:spMk id="2" creationId="{0483113E-5896-5D89-EF7E-F11558F45A0C}"/>
          </ac:spMkLst>
        </pc:spChg>
        <pc:spChg chg="add mod">
          <ac:chgData name="Fernando Londoño Palacio" userId="396f63ce-5f33-4c5b-97a9-ded7a5be7ba1" providerId="ADAL" clId="{18CDEA15-C398-48E0-82D6-678B78F86A99}" dt="2024-05-02T16:16:51.932" v="6121" actId="14100"/>
          <ac:spMkLst>
            <pc:docMk/>
            <pc:sldMk cId="2183178503" sldId="517"/>
            <ac:spMk id="3" creationId="{596DF93C-01AA-0065-2025-81507FCA105C}"/>
          </ac:spMkLst>
        </pc:spChg>
        <pc:spChg chg="add mod">
          <ac:chgData name="Fernando Londoño Palacio" userId="396f63ce-5f33-4c5b-97a9-ded7a5be7ba1" providerId="ADAL" clId="{18CDEA15-C398-48E0-82D6-678B78F86A99}" dt="2024-05-02T16:17:22.100" v="6126" actId="1076"/>
          <ac:spMkLst>
            <pc:docMk/>
            <pc:sldMk cId="2183178503" sldId="517"/>
            <ac:spMk id="4" creationId="{9D051F2F-E786-B6C8-EB14-515FDD04BCCF}"/>
          </ac:spMkLst>
        </pc:spChg>
        <pc:spChg chg="mod">
          <ac:chgData name="Fernando Londoño Palacio" userId="396f63ce-5f33-4c5b-97a9-ded7a5be7ba1" providerId="ADAL" clId="{18CDEA15-C398-48E0-82D6-678B78F86A99}" dt="2024-05-02T16:16:36.638" v="6117" actId="1076"/>
          <ac:spMkLst>
            <pc:docMk/>
            <pc:sldMk cId="2183178503" sldId="517"/>
            <ac:spMk id="5" creationId="{B592971A-CED3-C298-2089-693E1F5A56BA}"/>
          </ac:spMkLst>
        </pc:spChg>
      </pc:sldChg>
      <pc:sldChg chg="modSp mod">
        <pc:chgData name="Fernando Londoño Palacio" userId="396f63ce-5f33-4c5b-97a9-ded7a5be7ba1" providerId="ADAL" clId="{18CDEA15-C398-48E0-82D6-678B78F86A99}" dt="2024-05-02T09:55:39.376" v="4575" actId="20577"/>
        <pc:sldMkLst>
          <pc:docMk/>
          <pc:sldMk cId="1215621030" sldId="527"/>
        </pc:sldMkLst>
        <pc:spChg chg="mod">
          <ac:chgData name="Fernando Londoño Palacio" userId="396f63ce-5f33-4c5b-97a9-ded7a5be7ba1" providerId="ADAL" clId="{18CDEA15-C398-48E0-82D6-678B78F86A99}" dt="2024-05-02T09:55:39.376" v="4575" actId="20577"/>
          <ac:spMkLst>
            <pc:docMk/>
            <pc:sldMk cId="1215621030" sldId="527"/>
            <ac:spMk id="2" creationId="{5DC5D44C-7C98-2A46-44B9-2AFF24F5D793}"/>
          </ac:spMkLst>
        </pc:spChg>
      </pc:sldChg>
      <pc:sldChg chg="addSp delSp modSp mod ord delAnim modAnim">
        <pc:chgData name="Fernando Londoño Palacio" userId="396f63ce-5f33-4c5b-97a9-ded7a5be7ba1" providerId="ADAL" clId="{18CDEA15-C398-48E0-82D6-678B78F86A99}" dt="2024-05-02T16:00:44.118" v="6038" actId="20577"/>
        <pc:sldMkLst>
          <pc:docMk/>
          <pc:sldMk cId="2551366996" sldId="546"/>
        </pc:sldMkLst>
        <pc:spChg chg="mod">
          <ac:chgData name="Fernando Londoño Palacio" userId="396f63ce-5f33-4c5b-97a9-ded7a5be7ba1" providerId="ADAL" clId="{18CDEA15-C398-48E0-82D6-678B78F86A99}" dt="2024-04-29T19:22:03.950" v="21" actId="20577"/>
          <ac:spMkLst>
            <pc:docMk/>
            <pc:sldMk cId="2551366996" sldId="546"/>
            <ac:spMk id="2" creationId="{173560D1-161F-7F74-E79C-B0AC1B02D827}"/>
          </ac:spMkLst>
        </pc:spChg>
        <pc:spChg chg="mod">
          <ac:chgData name="Fernando Londoño Palacio" userId="396f63ce-5f33-4c5b-97a9-ded7a5be7ba1" providerId="ADAL" clId="{18CDEA15-C398-48E0-82D6-678B78F86A99}" dt="2024-04-29T19:22:11.967" v="23" actId="14100"/>
          <ac:spMkLst>
            <pc:docMk/>
            <pc:sldMk cId="2551366996" sldId="546"/>
            <ac:spMk id="3" creationId="{DFA7F26F-44A6-F6D2-ABDD-913F69DD6817}"/>
          </ac:spMkLst>
        </pc:spChg>
        <pc:spChg chg="mod">
          <ac:chgData name="Fernando Londoño Palacio" userId="396f63ce-5f33-4c5b-97a9-ded7a5be7ba1" providerId="ADAL" clId="{18CDEA15-C398-48E0-82D6-678B78F86A99}" dt="2024-05-02T08:51:17.296" v="3146" actId="14100"/>
          <ac:spMkLst>
            <pc:docMk/>
            <pc:sldMk cId="2551366996" sldId="546"/>
            <ac:spMk id="4" creationId="{1897AC1B-62CF-7467-E649-616C411F8047}"/>
          </ac:spMkLst>
        </pc:spChg>
        <pc:spChg chg="del mod">
          <ac:chgData name="Fernando Londoño Palacio" userId="396f63ce-5f33-4c5b-97a9-ded7a5be7ba1" providerId="ADAL" clId="{18CDEA15-C398-48E0-82D6-678B78F86A99}" dt="2024-05-02T08:49:22.753" v="3126" actId="478"/>
          <ac:spMkLst>
            <pc:docMk/>
            <pc:sldMk cId="2551366996" sldId="546"/>
            <ac:spMk id="5" creationId="{92FE1262-E682-2E23-9CDB-A16FA2B62D51}"/>
          </ac:spMkLst>
        </pc:spChg>
        <pc:spChg chg="mod">
          <ac:chgData name="Fernando Londoño Palacio" userId="396f63ce-5f33-4c5b-97a9-ded7a5be7ba1" providerId="ADAL" clId="{18CDEA15-C398-48E0-82D6-678B78F86A99}" dt="2024-05-02T16:00:44.118" v="6038" actId="20577"/>
          <ac:spMkLst>
            <pc:docMk/>
            <pc:sldMk cId="2551366996" sldId="546"/>
            <ac:spMk id="6" creationId="{47BBB9E4-D2B2-3AF0-803E-ABAA1FFA31E6}"/>
          </ac:spMkLst>
        </pc:spChg>
        <pc:spChg chg="mod">
          <ac:chgData name="Fernando Londoño Palacio" userId="396f63ce-5f33-4c5b-97a9-ded7a5be7ba1" providerId="ADAL" clId="{18CDEA15-C398-48E0-82D6-678B78F86A99}" dt="2024-05-02T08:49:21.083" v="3125" actId="1076"/>
          <ac:spMkLst>
            <pc:docMk/>
            <pc:sldMk cId="2551366996" sldId="546"/>
            <ac:spMk id="7" creationId="{E23B94D0-FDCA-4445-3188-C93F14E00EE1}"/>
          </ac:spMkLst>
        </pc:spChg>
        <pc:spChg chg="add del mod">
          <ac:chgData name="Fernando Londoño Palacio" userId="396f63ce-5f33-4c5b-97a9-ded7a5be7ba1" providerId="ADAL" clId="{18CDEA15-C398-48E0-82D6-678B78F86A99}" dt="2024-04-29T19:24:09.033" v="85" actId="478"/>
          <ac:spMkLst>
            <pc:docMk/>
            <pc:sldMk cId="2551366996" sldId="546"/>
            <ac:spMk id="8" creationId="{F7D296A1-8849-256A-7899-6503D7071F5D}"/>
          </ac:spMkLst>
        </pc:spChg>
        <pc:spChg chg="del mod">
          <ac:chgData name="Fernando Londoño Palacio" userId="396f63ce-5f33-4c5b-97a9-ded7a5be7ba1" providerId="ADAL" clId="{18CDEA15-C398-48E0-82D6-678B78F86A99}" dt="2024-05-02T08:49:25.392" v="3128" actId="478"/>
          <ac:spMkLst>
            <pc:docMk/>
            <pc:sldMk cId="2551366996" sldId="546"/>
            <ac:spMk id="9" creationId="{752EB20A-2440-5168-F56C-9BFA1E2EA93C}"/>
          </ac:spMkLst>
        </pc:spChg>
        <pc:spChg chg="del mod">
          <ac:chgData name="Fernando Londoño Palacio" userId="396f63ce-5f33-4c5b-97a9-ded7a5be7ba1" providerId="ADAL" clId="{18CDEA15-C398-48E0-82D6-678B78F86A99}" dt="2024-05-02T08:49:26.088" v="3129" actId="478"/>
          <ac:spMkLst>
            <pc:docMk/>
            <pc:sldMk cId="2551366996" sldId="546"/>
            <ac:spMk id="10" creationId="{28BD2C92-DDD0-8BE0-2AE2-829777658BB1}"/>
          </ac:spMkLst>
        </pc:spChg>
        <pc:spChg chg="add del mod">
          <ac:chgData name="Fernando Londoño Palacio" userId="396f63ce-5f33-4c5b-97a9-ded7a5be7ba1" providerId="ADAL" clId="{18CDEA15-C398-48E0-82D6-678B78F86A99}" dt="2024-04-29T19:26:23.058" v="162" actId="478"/>
          <ac:spMkLst>
            <pc:docMk/>
            <pc:sldMk cId="2551366996" sldId="546"/>
            <ac:spMk id="12" creationId="{8569AB82-77C6-91B2-3413-1E31CDDE4E40}"/>
          </ac:spMkLst>
        </pc:spChg>
        <pc:spChg chg="add del mod">
          <ac:chgData name="Fernando Londoño Palacio" userId="396f63ce-5f33-4c5b-97a9-ded7a5be7ba1" providerId="ADAL" clId="{18CDEA15-C398-48E0-82D6-678B78F86A99}" dt="2024-04-29T19:24:10.876" v="86" actId="478"/>
          <ac:spMkLst>
            <pc:docMk/>
            <pc:sldMk cId="2551366996" sldId="546"/>
            <ac:spMk id="14" creationId="{CBA28CB6-523F-C9B3-6E9D-5401F81271EC}"/>
          </ac:spMkLst>
        </pc:spChg>
        <pc:spChg chg="add del mod">
          <ac:chgData name="Fernando Londoño Palacio" userId="396f63ce-5f33-4c5b-97a9-ded7a5be7ba1" providerId="ADAL" clId="{18CDEA15-C398-48E0-82D6-678B78F86A99}" dt="2024-04-29T19:26:25.034" v="163" actId="478"/>
          <ac:spMkLst>
            <pc:docMk/>
            <pc:sldMk cId="2551366996" sldId="546"/>
            <ac:spMk id="15" creationId="{5E47F16B-C4F8-220A-3BD1-650260AE239C}"/>
          </ac:spMkLst>
        </pc:spChg>
        <pc:spChg chg="add del mod">
          <ac:chgData name="Fernando Londoño Palacio" userId="396f63ce-5f33-4c5b-97a9-ded7a5be7ba1" providerId="ADAL" clId="{18CDEA15-C398-48E0-82D6-678B78F86A99}" dt="2024-05-02T08:49:14.487" v="3124" actId="478"/>
          <ac:spMkLst>
            <pc:docMk/>
            <pc:sldMk cId="2551366996" sldId="546"/>
            <ac:spMk id="16" creationId="{43BE2C50-4D82-A479-1A10-298249B6C86D}"/>
          </ac:spMkLst>
        </pc:spChg>
        <pc:spChg chg="mod">
          <ac:chgData name="Fernando Londoño Palacio" userId="396f63ce-5f33-4c5b-97a9-ded7a5be7ba1" providerId="ADAL" clId="{18CDEA15-C398-48E0-82D6-678B78F86A99}" dt="2024-05-02T08:56:05.313" v="3227" actId="20577"/>
          <ac:spMkLst>
            <pc:docMk/>
            <pc:sldMk cId="2551366996" sldId="546"/>
            <ac:spMk id="18" creationId="{331D3C3A-B946-7314-86E2-AE41D76B8926}"/>
          </ac:spMkLst>
        </pc:spChg>
        <pc:spChg chg="add mod">
          <ac:chgData name="Fernando Londoño Palacio" userId="396f63ce-5f33-4c5b-97a9-ded7a5be7ba1" providerId="ADAL" clId="{18CDEA15-C398-48E0-82D6-678B78F86A99}" dt="2024-05-02T08:52:16.770" v="3153" actId="14100"/>
          <ac:spMkLst>
            <pc:docMk/>
            <pc:sldMk cId="2551366996" sldId="546"/>
            <ac:spMk id="20" creationId="{32169F43-DC18-4546-28A6-F35EE97423B7}"/>
          </ac:spMkLst>
        </pc:spChg>
        <pc:spChg chg="add">
          <ac:chgData name="Fernando Londoño Palacio" userId="396f63ce-5f33-4c5b-97a9-ded7a5be7ba1" providerId="ADAL" clId="{18CDEA15-C398-48E0-82D6-678B78F86A99}" dt="2024-05-02T08:52:39.695" v="3154"/>
          <ac:spMkLst>
            <pc:docMk/>
            <pc:sldMk cId="2551366996" sldId="546"/>
            <ac:spMk id="21" creationId="{83C7D83A-9EC0-6F7B-9CCA-4F8411227259}"/>
          </ac:spMkLst>
        </pc:spChg>
        <pc:spChg chg="add">
          <ac:chgData name="Fernando Londoño Palacio" userId="396f63ce-5f33-4c5b-97a9-ded7a5be7ba1" providerId="ADAL" clId="{18CDEA15-C398-48E0-82D6-678B78F86A99}" dt="2024-05-02T08:52:42.500" v="3155"/>
          <ac:spMkLst>
            <pc:docMk/>
            <pc:sldMk cId="2551366996" sldId="546"/>
            <ac:spMk id="22" creationId="{F42A438A-1C9A-F78B-AEC2-9D6994AA8089}"/>
          </ac:spMkLst>
        </pc:spChg>
        <pc:spChg chg="add mod">
          <ac:chgData name="Fernando Londoño Palacio" userId="396f63ce-5f33-4c5b-97a9-ded7a5be7ba1" providerId="ADAL" clId="{18CDEA15-C398-48E0-82D6-678B78F86A99}" dt="2024-05-02T08:53:19.353" v="3166" actId="14100"/>
          <ac:spMkLst>
            <pc:docMk/>
            <pc:sldMk cId="2551366996" sldId="546"/>
            <ac:spMk id="24" creationId="{42257960-0DD6-8939-29B5-880B800699E7}"/>
          </ac:spMkLst>
        </pc:spChg>
        <pc:spChg chg="add mod">
          <ac:chgData name="Fernando Londoño Palacio" userId="396f63ce-5f33-4c5b-97a9-ded7a5be7ba1" providerId="ADAL" clId="{18CDEA15-C398-48E0-82D6-678B78F86A99}" dt="2024-05-02T08:53:29.567" v="3169" actId="14100"/>
          <ac:spMkLst>
            <pc:docMk/>
            <pc:sldMk cId="2551366996" sldId="546"/>
            <ac:spMk id="25" creationId="{394E646F-C394-4827-EF8A-EDE204004528}"/>
          </ac:spMkLst>
        </pc:spChg>
        <pc:picChg chg="del">
          <ac:chgData name="Fernando Londoño Palacio" userId="396f63ce-5f33-4c5b-97a9-ded7a5be7ba1" providerId="ADAL" clId="{18CDEA15-C398-48E0-82D6-678B78F86A99}" dt="2024-04-29T19:22:43.379" v="59" actId="478"/>
          <ac:picMkLst>
            <pc:docMk/>
            <pc:sldMk cId="2551366996" sldId="546"/>
            <ac:picMk id="11" creationId="{999A8230-ABD4-0F81-279D-56B1E6B16653}"/>
          </ac:picMkLst>
        </pc:picChg>
        <pc:picChg chg="del">
          <ac:chgData name="Fernando Londoño Palacio" userId="396f63ce-5f33-4c5b-97a9-ded7a5be7ba1" providerId="ADAL" clId="{18CDEA15-C398-48E0-82D6-678B78F86A99}" dt="2024-04-29T19:22:41.655" v="58" actId="478"/>
          <ac:picMkLst>
            <pc:docMk/>
            <pc:sldMk cId="2551366996" sldId="546"/>
            <ac:picMk id="13" creationId="{9AE287F2-D235-B60D-E7AC-4FF60E6D78F8}"/>
          </ac:picMkLst>
        </pc:picChg>
        <pc:picChg chg="add mod">
          <ac:chgData name="Fernando Londoño Palacio" userId="396f63ce-5f33-4c5b-97a9-ded7a5be7ba1" providerId="ADAL" clId="{18CDEA15-C398-48E0-82D6-678B78F86A99}" dt="2024-05-02T08:51:26.424" v="3149" actId="1076"/>
          <ac:picMkLst>
            <pc:docMk/>
            <pc:sldMk cId="2551366996" sldId="546"/>
            <ac:picMk id="19" creationId="{5F7E2E79-DAD7-7E6F-4A03-2F5AB1BB1566}"/>
          </ac:picMkLst>
        </pc:picChg>
        <pc:picChg chg="add mod">
          <ac:chgData name="Fernando Londoño Palacio" userId="396f63ce-5f33-4c5b-97a9-ded7a5be7ba1" providerId="ADAL" clId="{18CDEA15-C398-48E0-82D6-678B78F86A99}" dt="2024-05-02T08:52:59.245" v="3163" actId="14100"/>
          <ac:picMkLst>
            <pc:docMk/>
            <pc:sldMk cId="2551366996" sldId="546"/>
            <ac:picMk id="23" creationId="{5E40C918-0DD4-F4EE-2941-A0D7F0FE83F4}"/>
          </ac:picMkLst>
        </pc:picChg>
        <pc:picChg chg="del">
          <ac:chgData name="Fernando Londoño Palacio" userId="396f63ce-5f33-4c5b-97a9-ded7a5be7ba1" providerId="ADAL" clId="{18CDEA15-C398-48E0-82D6-678B78F86A99}" dt="2024-04-29T19:22:22.219" v="26" actId="478"/>
          <ac:picMkLst>
            <pc:docMk/>
            <pc:sldMk cId="2551366996" sldId="546"/>
            <ac:picMk id="1026" creationId="{85C47732-5846-7A1E-D2C8-FDBF44E9556A}"/>
          </ac:picMkLst>
        </pc:picChg>
      </pc:sldChg>
      <pc:sldChg chg="ord">
        <pc:chgData name="Fernando Londoño Palacio" userId="396f63ce-5f33-4c5b-97a9-ded7a5be7ba1" providerId="ADAL" clId="{18CDEA15-C398-48E0-82D6-678B78F86A99}" dt="2024-04-29T15:12:58.694" v="5"/>
        <pc:sldMkLst>
          <pc:docMk/>
          <pc:sldMk cId="3661866091" sldId="549"/>
        </pc:sldMkLst>
      </pc:sldChg>
      <pc:sldChg chg="addSp delSp modSp mod">
        <pc:chgData name="Fernando Londoño Palacio" userId="396f63ce-5f33-4c5b-97a9-ded7a5be7ba1" providerId="ADAL" clId="{18CDEA15-C398-48E0-82D6-678B78F86A99}" dt="2024-05-02T20:57:16.140" v="6221" actId="14100"/>
        <pc:sldMkLst>
          <pc:docMk/>
          <pc:sldMk cId="1936289792" sldId="553"/>
        </pc:sldMkLst>
        <pc:spChg chg="mod">
          <ac:chgData name="Fernando Londoño Palacio" userId="396f63ce-5f33-4c5b-97a9-ded7a5be7ba1" providerId="ADAL" clId="{18CDEA15-C398-48E0-82D6-678B78F86A99}" dt="2024-05-02T20:57:16.140" v="6221" actId="14100"/>
          <ac:spMkLst>
            <pc:docMk/>
            <pc:sldMk cId="1936289792" sldId="553"/>
            <ac:spMk id="5" creationId="{969BF1C0-41C5-0A96-CD30-3129D86F89C4}"/>
          </ac:spMkLst>
        </pc:spChg>
        <pc:spChg chg="mod">
          <ac:chgData name="Fernando Londoño Palacio" userId="396f63ce-5f33-4c5b-97a9-ded7a5be7ba1" providerId="ADAL" clId="{18CDEA15-C398-48E0-82D6-678B78F86A99}" dt="2024-05-02T16:18:02.378" v="6131" actId="20577"/>
          <ac:spMkLst>
            <pc:docMk/>
            <pc:sldMk cId="1936289792" sldId="553"/>
            <ac:spMk id="9" creationId="{6503075E-8C16-2A73-742B-E79F1C66271E}"/>
          </ac:spMkLst>
        </pc:spChg>
        <pc:graphicFrameChg chg="add mod">
          <ac:chgData name="Fernando Londoño Palacio" userId="396f63ce-5f33-4c5b-97a9-ded7a5be7ba1" providerId="ADAL" clId="{18CDEA15-C398-48E0-82D6-678B78F86A99}" dt="2024-05-02T20:56:26.150" v="6217"/>
          <ac:graphicFrameMkLst>
            <pc:docMk/>
            <pc:sldMk cId="1936289792" sldId="553"/>
            <ac:graphicFrameMk id="2" creationId="{EDD3BD55-8B5B-B1E0-8229-B224F07967F3}"/>
          </ac:graphicFrameMkLst>
        </pc:graphicFrameChg>
        <pc:picChg chg="add del mod">
          <ac:chgData name="Fernando Londoño Palacio" userId="396f63ce-5f33-4c5b-97a9-ded7a5be7ba1" providerId="ADAL" clId="{18CDEA15-C398-48E0-82D6-678B78F86A99}" dt="2024-05-02T09:54:32.881" v="4558" actId="478"/>
          <ac:picMkLst>
            <pc:docMk/>
            <pc:sldMk cId="1936289792" sldId="553"/>
            <ac:picMk id="4" creationId="{D4F3789F-8B18-FAB8-B129-E7EFC58392B2}"/>
          </ac:picMkLst>
        </pc:picChg>
        <pc:picChg chg="del">
          <ac:chgData name="Fernando Londoño Palacio" userId="396f63ce-5f33-4c5b-97a9-ded7a5be7ba1" providerId="ADAL" clId="{18CDEA15-C398-48E0-82D6-678B78F86A99}" dt="2024-05-02T06:49:18.282" v="405" actId="478"/>
          <ac:picMkLst>
            <pc:docMk/>
            <pc:sldMk cId="1936289792" sldId="553"/>
            <ac:picMk id="6" creationId="{BD17713D-4841-4B9B-A152-DFD33D6F0AA6}"/>
          </ac:picMkLst>
        </pc:picChg>
        <pc:picChg chg="add mod">
          <ac:chgData name="Fernando Londoño Palacio" userId="396f63ce-5f33-4c5b-97a9-ded7a5be7ba1" providerId="ADAL" clId="{18CDEA15-C398-48E0-82D6-678B78F86A99}" dt="2024-05-02T20:57:12.814" v="6220" actId="14100"/>
          <ac:picMkLst>
            <pc:docMk/>
            <pc:sldMk cId="1936289792" sldId="553"/>
            <ac:picMk id="6" creationId="{C57718EA-73DD-1028-5B0D-1B272E5A9B58}"/>
          </ac:picMkLst>
        </pc:picChg>
        <pc:picChg chg="add del mod">
          <ac:chgData name="Fernando Londoño Palacio" userId="396f63ce-5f33-4c5b-97a9-ded7a5be7ba1" providerId="ADAL" clId="{18CDEA15-C398-48E0-82D6-678B78F86A99}" dt="2024-05-02T20:56:24.632" v="6216" actId="478"/>
          <ac:picMkLst>
            <pc:docMk/>
            <pc:sldMk cId="1936289792" sldId="553"/>
            <ac:picMk id="8" creationId="{9D8BC951-729C-09F9-D99F-FAFA6519E00B}"/>
          </ac:picMkLst>
        </pc:picChg>
      </pc:sldChg>
      <pc:sldChg chg="del">
        <pc:chgData name="Fernando Londoño Palacio" userId="396f63ce-5f33-4c5b-97a9-ded7a5be7ba1" providerId="ADAL" clId="{18CDEA15-C398-48E0-82D6-678B78F86A99}" dt="2024-05-02T09:52:35.304" v="4543" actId="47"/>
        <pc:sldMkLst>
          <pc:docMk/>
          <pc:sldMk cId="2799881331" sldId="559"/>
        </pc:sldMkLst>
      </pc:sldChg>
      <pc:sldChg chg="del">
        <pc:chgData name="Fernando Londoño Palacio" userId="396f63ce-5f33-4c5b-97a9-ded7a5be7ba1" providerId="ADAL" clId="{18CDEA15-C398-48E0-82D6-678B78F86A99}" dt="2024-05-02T09:52:36.533" v="4544" actId="47"/>
        <pc:sldMkLst>
          <pc:docMk/>
          <pc:sldMk cId="2345450397" sldId="560"/>
        </pc:sldMkLst>
      </pc:sldChg>
      <pc:sldChg chg="del">
        <pc:chgData name="Fernando Londoño Palacio" userId="396f63ce-5f33-4c5b-97a9-ded7a5be7ba1" providerId="ADAL" clId="{18CDEA15-C398-48E0-82D6-678B78F86A99}" dt="2024-05-02T09:52:37.536" v="4545" actId="47"/>
        <pc:sldMkLst>
          <pc:docMk/>
          <pc:sldMk cId="3445076460" sldId="561"/>
        </pc:sldMkLst>
      </pc:sldChg>
      <pc:sldChg chg="del">
        <pc:chgData name="Fernando Londoño Palacio" userId="396f63ce-5f33-4c5b-97a9-ded7a5be7ba1" providerId="ADAL" clId="{18CDEA15-C398-48E0-82D6-678B78F86A99}" dt="2024-05-02T09:52:38.885" v="4546" actId="47"/>
        <pc:sldMkLst>
          <pc:docMk/>
          <pc:sldMk cId="1588631537" sldId="563"/>
        </pc:sldMkLst>
      </pc:sldChg>
      <pc:sldChg chg="addSp delSp modSp mod ord delAnim modAnim">
        <pc:chgData name="Fernando Londoño Palacio" userId="396f63ce-5f33-4c5b-97a9-ded7a5be7ba1" providerId="ADAL" clId="{18CDEA15-C398-48E0-82D6-678B78F86A99}" dt="2024-05-02T20:36:23.911" v="6191"/>
        <pc:sldMkLst>
          <pc:docMk/>
          <pc:sldMk cId="3885426323" sldId="565"/>
        </pc:sldMkLst>
        <pc:spChg chg="mod">
          <ac:chgData name="Fernando Londoño Palacio" userId="396f63ce-5f33-4c5b-97a9-ded7a5be7ba1" providerId="ADAL" clId="{18CDEA15-C398-48E0-82D6-678B78F86A99}" dt="2024-05-02T07:03:57.217" v="501" actId="20577"/>
          <ac:spMkLst>
            <pc:docMk/>
            <pc:sldMk cId="3885426323" sldId="565"/>
            <ac:spMk id="2" creationId="{CB0A6B6C-39CC-2D60-A776-85923E44585D}"/>
          </ac:spMkLst>
        </pc:spChg>
        <pc:spChg chg="mod">
          <ac:chgData name="Fernando Londoño Palacio" userId="396f63ce-5f33-4c5b-97a9-ded7a5be7ba1" providerId="ADAL" clId="{18CDEA15-C398-48E0-82D6-678B78F86A99}" dt="2024-05-02T07:53:40.283" v="1470" actId="14100"/>
          <ac:spMkLst>
            <pc:docMk/>
            <pc:sldMk cId="3885426323" sldId="565"/>
            <ac:spMk id="5" creationId="{A38BB982-9E34-503C-723E-D00B6235B9A8}"/>
          </ac:spMkLst>
        </pc:spChg>
        <pc:spChg chg="del">
          <ac:chgData name="Fernando Londoño Palacio" userId="396f63ce-5f33-4c5b-97a9-ded7a5be7ba1" providerId="ADAL" clId="{18CDEA15-C398-48E0-82D6-678B78F86A99}" dt="2024-05-02T07:02:10.951" v="419" actId="478"/>
          <ac:spMkLst>
            <pc:docMk/>
            <pc:sldMk cId="3885426323" sldId="565"/>
            <ac:spMk id="6" creationId="{2D5AC289-D944-5048-6805-1ABFCCD0CE7D}"/>
          </ac:spMkLst>
        </pc:spChg>
        <pc:spChg chg="del">
          <ac:chgData name="Fernando Londoño Palacio" userId="396f63ce-5f33-4c5b-97a9-ded7a5be7ba1" providerId="ADAL" clId="{18CDEA15-C398-48E0-82D6-678B78F86A99}" dt="2024-05-02T07:00:33.311" v="411" actId="478"/>
          <ac:spMkLst>
            <pc:docMk/>
            <pc:sldMk cId="3885426323" sldId="565"/>
            <ac:spMk id="8" creationId="{FC1DA179-7748-1110-F461-C42680349047}"/>
          </ac:spMkLst>
        </pc:spChg>
        <pc:spChg chg="mod">
          <ac:chgData name="Fernando Londoño Palacio" userId="396f63ce-5f33-4c5b-97a9-ded7a5be7ba1" providerId="ADAL" clId="{18CDEA15-C398-48E0-82D6-678B78F86A99}" dt="2024-05-02T07:03:27.203" v="433" actId="1076"/>
          <ac:spMkLst>
            <pc:docMk/>
            <pc:sldMk cId="3885426323" sldId="565"/>
            <ac:spMk id="10" creationId="{5DDA19CA-937F-85C3-CBAC-A5B25158F98D}"/>
          </ac:spMkLst>
        </pc:spChg>
        <pc:spChg chg="mod">
          <ac:chgData name="Fernando Londoño Palacio" userId="396f63ce-5f33-4c5b-97a9-ded7a5be7ba1" providerId="ADAL" clId="{18CDEA15-C398-48E0-82D6-678B78F86A99}" dt="2024-05-02T07:02:34.375" v="424" actId="1076"/>
          <ac:spMkLst>
            <pc:docMk/>
            <pc:sldMk cId="3885426323" sldId="565"/>
            <ac:spMk id="16" creationId="{EE01C258-EE1C-21CC-579C-B18E56A8C9C2}"/>
          </ac:spMkLst>
        </pc:spChg>
        <pc:spChg chg="mod">
          <ac:chgData name="Fernando Londoño Palacio" userId="396f63ce-5f33-4c5b-97a9-ded7a5be7ba1" providerId="ADAL" clId="{18CDEA15-C398-48E0-82D6-678B78F86A99}" dt="2024-05-02T08:56:09.939" v="3229" actId="20577"/>
          <ac:spMkLst>
            <pc:docMk/>
            <pc:sldMk cId="3885426323" sldId="565"/>
            <ac:spMk id="18" creationId="{4B4E4B05-D43E-D9BB-2EB4-8395A150DC20}"/>
          </ac:spMkLst>
        </pc:spChg>
        <pc:spChg chg="add mod">
          <ac:chgData name="Fernando Londoño Palacio" userId="396f63ce-5f33-4c5b-97a9-ded7a5be7ba1" providerId="ADAL" clId="{18CDEA15-C398-48E0-82D6-678B78F86A99}" dt="2024-05-02T07:07:02.291" v="527" actId="14100"/>
          <ac:spMkLst>
            <pc:docMk/>
            <pc:sldMk cId="3885426323" sldId="565"/>
            <ac:spMk id="22" creationId="{33DE060A-EA69-AE25-EA8E-09A49695DB33}"/>
          </ac:spMkLst>
        </pc:spChg>
        <pc:spChg chg="del">
          <ac:chgData name="Fernando Londoño Palacio" userId="396f63ce-5f33-4c5b-97a9-ded7a5be7ba1" providerId="ADAL" clId="{18CDEA15-C398-48E0-82D6-678B78F86A99}" dt="2024-05-02T07:02:11.999" v="420" actId="478"/>
          <ac:spMkLst>
            <pc:docMk/>
            <pc:sldMk cId="3885426323" sldId="565"/>
            <ac:spMk id="23" creationId="{7B03EB43-A903-E8F5-A6C4-41C8E2A7FC49}"/>
          </ac:spMkLst>
        </pc:spChg>
        <pc:spChg chg="add mod">
          <ac:chgData name="Fernando Londoño Palacio" userId="396f63ce-5f33-4c5b-97a9-ded7a5be7ba1" providerId="ADAL" clId="{18CDEA15-C398-48E0-82D6-678B78F86A99}" dt="2024-05-02T07:07:18.667" v="532" actId="14100"/>
          <ac:spMkLst>
            <pc:docMk/>
            <pc:sldMk cId="3885426323" sldId="565"/>
            <ac:spMk id="24" creationId="{A4E2A46B-E36C-8E4D-C4DE-502C0DAB8311}"/>
          </ac:spMkLst>
        </pc:spChg>
        <pc:spChg chg="add mod">
          <ac:chgData name="Fernando Londoño Palacio" userId="396f63ce-5f33-4c5b-97a9-ded7a5be7ba1" providerId="ADAL" clId="{18CDEA15-C398-48E0-82D6-678B78F86A99}" dt="2024-05-02T07:07:31.019" v="536" actId="14100"/>
          <ac:spMkLst>
            <pc:docMk/>
            <pc:sldMk cId="3885426323" sldId="565"/>
            <ac:spMk id="25" creationId="{D0A2C453-C4D7-DD79-C036-0E56A984A3BC}"/>
          </ac:spMkLst>
        </pc:spChg>
        <pc:spChg chg="add mod">
          <ac:chgData name="Fernando Londoño Palacio" userId="396f63ce-5f33-4c5b-97a9-ded7a5be7ba1" providerId="ADAL" clId="{18CDEA15-C398-48E0-82D6-678B78F86A99}" dt="2024-05-02T07:07:33.389" v="537"/>
          <ac:spMkLst>
            <pc:docMk/>
            <pc:sldMk cId="3885426323" sldId="565"/>
            <ac:spMk id="26" creationId="{B1325B1C-9E13-4C26-6A08-E272B4F7FCB7}"/>
          </ac:spMkLst>
        </pc:spChg>
        <pc:picChg chg="add mod">
          <ac:chgData name="Fernando Londoño Palacio" userId="396f63ce-5f33-4c5b-97a9-ded7a5be7ba1" providerId="ADAL" clId="{18CDEA15-C398-48E0-82D6-678B78F86A99}" dt="2024-05-02T07:06:29.257" v="522" actId="1076"/>
          <ac:picMkLst>
            <pc:docMk/>
            <pc:sldMk cId="3885426323" sldId="565"/>
            <ac:picMk id="7" creationId="{77E9F06A-4CA9-FB47-E296-C84DEEE7EF5C}"/>
          </ac:picMkLst>
        </pc:picChg>
        <pc:picChg chg="del">
          <ac:chgData name="Fernando Londoño Palacio" userId="396f63ce-5f33-4c5b-97a9-ded7a5be7ba1" providerId="ADAL" clId="{18CDEA15-C398-48E0-82D6-678B78F86A99}" dt="2024-05-02T07:02:26.353" v="423" actId="478"/>
          <ac:picMkLst>
            <pc:docMk/>
            <pc:sldMk cId="3885426323" sldId="565"/>
            <ac:picMk id="9" creationId="{B965CF91-9C68-D570-BE4F-9D989B40325A}"/>
          </ac:picMkLst>
        </pc:picChg>
        <pc:picChg chg="add mod">
          <ac:chgData name="Fernando Londoño Palacio" userId="396f63ce-5f33-4c5b-97a9-ded7a5be7ba1" providerId="ADAL" clId="{18CDEA15-C398-48E0-82D6-678B78F86A99}" dt="2024-05-02T07:03:36.232" v="437" actId="14100"/>
          <ac:picMkLst>
            <pc:docMk/>
            <pc:sldMk cId="3885426323" sldId="565"/>
            <ac:picMk id="11" creationId="{6CB52690-A77E-BC79-6FC9-91CF006BD82A}"/>
          </ac:picMkLst>
        </pc:picChg>
        <pc:picChg chg="del">
          <ac:chgData name="Fernando Londoño Palacio" userId="396f63ce-5f33-4c5b-97a9-ded7a5be7ba1" providerId="ADAL" clId="{18CDEA15-C398-48E0-82D6-678B78F86A99}" dt="2024-05-02T07:00:29.843" v="410" actId="478"/>
          <ac:picMkLst>
            <pc:docMk/>
            <pc:sldMk cId="3885426323" sldId="565"/>
            <ac:picMk id="12" creationId="{916995CC-3BBF-1CCB-3DF0-8D3F1EFFC301}"/>
          </ac:picMkLst>
        </pc:picChg>
        <pc:picChg chg="mod">
          <ac:chgData name="Fernando Londoño Palacio" userId="396f63ce-5f33-4c5b-97a9-ded7a5be7ba1" providerId="ADAL" clId="{18CDEA15-C398-48E0-82D6-678B78F86A99}" dt="2024-05-02T07:02:34.375" v="424" actId="1076"/>
          <ac:picMkLst>
            <pc:docMk/>
            <pc:sldMk cId="3885426323" sldId="565"/>
            <ac:picMk id="13" creationId="{15B5189C-F95A-4574-15A9-BDC6A942BE0E}"/>
          </ac:picMkLst>
        </pc:picChg>
        <pc:picChg chg="mod">
          <ac:chgData name="Fernando Londoño Palacio" userId="396f63ce-5f33-4c5b-97a9-ded7a5be7ba1" providerId="ADAL" clId="{18CDEA15-C398-48E0-82D6-678B78F86A99}" dt="2024-05-02T07:02:34.375" v="424" actId="1076"/>
          <ac:picMkLst>
            <pc:docMk/>
            <pc:sldMk cId="3885426323" sldId="565"/>
            <ac:picMk id="14" creationId="{447431BF-E148-ABF1-FB1A-BD61F6FB9A4F}"/>
          </ac:picMkLst>
        </pc:picChg>
        <pc:picChg chg="add mod">
          <ac:chgData name="Fernando Londoño Palacio" userId="396f63ce-5f33-4c5b-97a9-ded7a5be7ba1" providerId="ADAL" clId="{18CDEA15-C398-48E0-82D6-678B78F86A99}" dt="2024-05-02T07:06:32.503" v="523" actId="1076"/>
          <ac:picMkLst>
            <pc:docMk/>
            <pc:sldMk cId="3885426323" sldId="565"/>
            <ac:picMk id="19" creationId="{8C6176BB-D7EB-6B4E-DE8E-86A92FDFFA13}"/>
          </ac:picMkLst>
        </pc:picChg>
        <pc:picChg chg="add mod">
          <ac:chgData name="Fernando Londoño Palacio" userId="396f63ce-5f33-4c5b-97a9-ded7a5be7ba1" providerId="ADAL" clId="{18CDEA15-C398-48E0-82D6-678B78F86A99}" dt="2024-05-02T07:06:17.063" v="514" actId="1076"/>
          <ac:picMkLst>
            <pc:docMk/>
            <pc:sldMk cId="3885426323" sldId="565"/>
            <ac:picMk id="21" creationId="{2E03E998-D267-8D47-1969-7702901511FE}"/>
          </ac:picMkLst>
        </pc:picChg>
      </pc:sldChg>
      <pc:sldChg chg="addSp delSp modSp mod delAnim modAnim">
        <pc:chgData name="Fernando Londoño Palacio" userId="396f63ce-5f33-4c5b-97a9-ded7a5be7ba1" providerId="ADAL" clId="{18CDEA15-C398-48E0-82D6-678B78F86A99}" dt="2024-05-02T20:45:38.164" v="6215"/>
        <pc:sldMkLst>
          <pc:docMk/>
          <pc:sldMk cId="1686324697" sldId="566"/>
        </pc:sldMkLst>
        <pc:spChg chg="mod">
          <ac:chgData name="Fernando Londoño Palacio" userId="396f63ce-5f33-4c5b-97a9-ded7a5be7ba1" providerId="ADAL" clId="{18CDEA15-C398-48E0-82D6-678B78F86A99}" dt="2024-05-02T10:01:35.057" v="4708" actId="20577"/>
          <ac:spMkLst>
            <pc:docMk/>
            <pc:sldMk cId="1686324697" sldId="566"/>
            <ac:spMk id="2" creationId="{45FA2A49-4C0A-1EF6-DE1F-6ACB1A4710A3}"/>
          </ac:spMkLst>
        </pc:spChg>
        <pc:spChg chg="mod">
          <ac:chgData name="Fernando Londoño Palacio" userId="396f63ce-5f33-4c5b-97a9-ded7a5be7ba1" providerId="ADAL" clId="{18CDEA15-C398-48E0-82D6-678B78F86A99}" dt="2024-05-02T07:59:05.462" v="1719" actId="14100"/>
          <ac:spMkLst>
            <pc:docMk/>
            <pc:sldMk cId="1686324697" sldId="566"/>
            <ac:spMk id="3" creationId="{DC5D67B4-47F5-EDA6-FA64-F8357055662B}"/>
          </ac:spMkLst>
        </pc:spChg>
        <pc:spChg chg="del">
          <ac:chgData name="Fernando Londoño Palacio" userId="396f63ce-5f33-4c5b-97a9-ded7a5be7ba1" providerId="ADAL" clId="{18CDEA15-C398-48E0-82D6-678B78F86A99}" dt="2024-05-02T07:58:30.729" v="1684" actId="478"/>
          <ac:spMkLst>
            <pc:docMk/>
            <pc:sldMk cId="1686324697" sldId="566"/>
            <ac:spMk id="4" creationId="{2B827AFC-DB9B-991F-0B3B-0076689402B5}"/>
          </ac:spMkLst>
        </pc:spChg>
        <pc:spChg chg="add mod">
          <ac:chgData name="Fernando Londoño Palacio" userId="396f63ce-5f33-4c5b-97a9-ded7a5be7ba1" providerId="ADAL" clId="{18CDEA15-C398-48E0-82D6-678B78F86A99}" dt="2024-05-02T20:07:34.740" v="6136" actId="14100"/>
          <ac:spMkLst>
            <pc:docMk/>
            <pc:sldMk cId="1686324697" sldId="566"/>
            <ac:spMk id="4" creationId="{57BA4440-E9B0-1511-F829-5779A1EED35B}"/>
          </ac:spMkLst>
        </pc:spChg>
        <pc:spChg chg="mod">
          <ac:chgData name="Fernando Londoño Palacio" userId="396f63ce-5f33-4c5b-97a9-ded7a5be7ba1" providerId="ADAL" clId="{18CDEA15-C398-48E0-82D6-678B78F86A99}" dt="2024-05-02T08:20:38.596" v="2509" actId="14100"/>
          <ac:spMkLst>
            <pc:docMk/>
            <pc:sldMk cId="1686324697" sldId="566"/>
            <ac:spMk id="5" creationId="{CB7D16F7-1431-A10B-8E98-6B35FD764A60}"/>
          </ac:spMkLst>
        </pc:spChg>
        <pc:spChg chg="del">
          <ac:chgData name="Fernando Londoño Palacio" userId="396f63ce-5f33-4c5b-97a9-ded7a5be7ba1" providerId="ADAL" clId="{18CDEA15-C398-48E0-82D6-678B78F86A99}" dt="2024-05-02T07:58:21.942" v="1674" actId="478"/>
          <ac:spMkLst>
            <pc:docMk/>
            <pc:sldMk cId="1686324697" sldId="566"/>
            <ac:spMk id="6" creationId="{EAA8E3EE-77F2-73CD-6C0A-A9A545ABB2BD}"/>
          </ac:spMkLst>
        </pc:spChg>
        <pc:spChg chg="del">
          <ac:chgData name="Fernando Londoño Palacio" userId="396f63ce-5f33-4c5b-97a9-ded7a5be7ba1" providerId="ADAL" clId="{18CDEA15-C398-48E0-82D6-678B78F86A99}" dt="2024-05-02T07:58:20.115" v="1673" actId="478"/>
          <ac:spMkLst>
            <pc:docMk/>
            <pc:sldMk cId="1686324697" sldId="566"/>
            <ac:spMk id="7" creationId="{0D514759-21E0-4B90-2E7F-EB3F15001E46}"/>
          </ac:spMkLst>
        </pc:spChg>
        <pc:spChg chg="del mod">
          <ac:chgData name="Fernando Londoño Palacio" userId="396f63ce-5f33-4c5b-97a9-ded7a5be7ba1" providerId="ADAL" clId="{18CDEA15-C398-48E0-82D6-678B78F86A99}" dt="2024-05-02T07:58:24.831" v="1678" actId="478"/>
          <ac:spMkLst>
            <pc:docMk/>
            <pc:sldMk cId="1686324697" sldId="566"/>
            <ac:spMk id="9" creationId="{DD5A2CD7-EC64-AC6B-8B55-FDC0F7A83754}"/>
          </ac:spMkLst>
        </pc:spChg>
        <pc:spChg chg="del mod">
          <ac:chgData name="Fernando Londoño Palacio" userId="396f63ce-5f33-4c5b-97a9-ded7a5be7ba1" providerId="ADAL" clId="{18CDEA15-C398-48E0-82D6-678B78F86A99}" dt="2024-05-02T08:14:26.327" v="2294" actId="478"/>
          <ac:spMkLst>
            <pc:docMk/>
            <pc:sldMk cId="1686324697" sldId="566"/>
            <ac:spMk id="10" creationId="{EA4D4D69-3654-A8C5-D136-F2B52FFC6DDB}"/>
          </ac:spMkLst>
        </pc:spChg>
        <pc:spChg chg="add mod">
          <ac:chgData name="Fernando Londoño Palacio" userId="396f63ce-5f33-4c5b-97a9-ded7a5be7ba1" providerId="ADAL" clId="{18CDEA15-C398-48E0-82D6-678B78F86A99}" dt="2024-05-02T08:20:33.188" v="2507" actId="1076"/>
          <ac:spMkLst>
            <pc:docMk/>
            <pc:sldMk cId="1686324697" sldId="566"/>
            <ac:spMk id="16" creationId="{CEE40284-A2A4-D160-2D09-BBFD22BCD305}"/>
          </ac:spMkLst>
        </pc:spChg>
        <pc:spChg chg="mod">
          <ac:chgData name="Fernando Londoño Palacio" userId="396f63ce-5f33-4c5b-97a9-ded7a5be7ba1" providerId="ADAL" clId="{18CDEA15-C398-48E0-82D6-678B78F86A99}" dt="2024-05-02T16:07:13.694" v="6060" actId="20577"/>
          <ac:spMkLst>
            <pc:docMk/>
            <pc:sldMk cId="1686324697" sldId="566"/>
            <ac:spMk id="17" creationId="{A2FE748F-31D2-6828-90F9-AA918BF26415}"/>
          </ac:spMkLst>
        </pc:spChg>
        <pc:spChg chg="mod">
          <ac:chgData name="Fernando Londoño Palacio" userId="396f63ce-5f33-4c5b-97a9-ded7a5be7ba1" providerId="ADAL" clId="{18CDEA15-C398-48E0-82D6-678B78F86A99}" dt="2024-05-02T08:56:18.645" v="3233" actId="20577"/>
          <ac:spMkLst>
            <pc:docMk/>
            <pc:sldMk cId="1686324697" sldId="566"/>
            <ac:spMk id="18" creationId="{7990CC60-142A-9370-C0A7-B32872200734}"/>
          </ac:spMkLst>
        </pc:spChg>
        <pc:spChg chg="add mod">
          <ac:chgData name="Fernando Londoño Palacio" userId="396f63ce-5f33-4c5b-97a9-ded7a5be7ba1" providerId="ADAL" clId="{18CDEA15-C398-48E0-82D6-678B78F86A99}" dt="2024-05-02T08:20:42.025" v="2510" actId="20577"/>
          <ac:spMkLst>
            <pc:docMk/>
            <pc:sldMk cId="1686324697" sldId="566"/>
            <ac:spMk id="26" creationId="{ACB6CCC5-ACD7-66EB-B804-E72751B2DC9D}"/>
          </ac:spMkLst>
        </pc:spChg>
        <pc:spChg chg="del">
          <ac:chgData name="Fernando Londoño Palacio" userId="396f63ce-5f33-4c5b-97a9-ded7a5be7ba1" providerId="ADAL" clId="{18CDEA15-C398-48E0-82D6-678B78F86A99}" dt="2024-05-02T07:58:27.249" v="1680" actId="478"/>
          <ac:spMkLst>
            <pc:docMk/>
            <pc:sldMk cId="1686324697" sldId="566"/>
            <ac:spMk id="28" creationId="{69791FD1-AE9C-C8E3-A433-286A933AB0BD}"/>
          </ac:spMkLst>
        </pc:spChg>
        <pc:picChg chg="add del mod">
          <ac:chgData name="Fernando Londoño Palacio" userId="396f63ce-5f33-4c5b-97a9-ded7a5be7ba1" providerId="ADAL" clId="{18CDEA15-C398-48E0-82D6-678B78F86A99}" dt="2024-05-02T08:02:38.976" v="1755" actId="478"/>
          <ac:picMkLst>
            <pc:docMk/>
            <pc:sldMk cId="1686324697" sldId="566"/>
            <ac:picMk id="11" creationId="{40E77A6C-6040-89E7-4418-A99CCAB98EE5}"/>
          </ac:picMkLst>
        </pc:picChg>
        <pc:picChg chg="del">
          <ac:chgData name="Fernando Londoño Palacio" userId="396f63ce-5f33-4c5b-97a9-ded7a5be7ba1" providerId="ADAL" clId="{18CDEA15-C398-48E0-82D6-678B78F86A99}" dt="2024-05-02T07:58:28.021" v="1681" actId="478"/>
          <ac:picMkLst>
            <pc:docMk/>
            <pc:sldMk cId="1686324697" sldId="566"/>
            <ac:picMk id="12" creationId="{52EFCCD0-C42C-AB2C-776D-6A05A5E32FFA}"/>
          </ac:picMkLst>
        </pc:picChg>
        <pc:picChg chg="add del">
          <ac:chgData name="Fernando Londoño Palacio" userId="396f63ce-5f33-4c5b-97a9-ded7a5be7ba1" providerId="ADAL" clId="{18CDEA15-C398-48E0-82D6-678B78F86A99}" dt="2024-05-02T08:01:21.032" v="1734" actId="22"/>
          <ac:picMkLst>
            <pc:docMk/>
            <pc:sldMk cId="1686324697" sldId="566"/>
            <ac:picMk id="14" creationId="{04C29862-23DB-4F4D-B554-90E6D02D0AD1}"/>
          </ac:picMkLst>
        </pc:picChg>
        <pc:picChg chg="del">
          <ac:chgData name="Fernando Londoño Palacio" userId="396f63ce-5f33-4c5b-97a9-ded7a5be7ba1" providerId="ADAL" clId="{18CDEA15-C398-48E0-82D6-678B78F86A99}" dt="2024-05-02T07:58:25.740" v="1679" actId="478"/>
          <ac:picMkLst>
            <pc:docMk/>
            <pc:sldMk cId="1686324697" sldId="566"/>
            <ac:picMk id="15" creationId="{4CE38D34-5A70-17D4-E7A5-7F72ADE0ECC5}"/>
          </ac:picMkLst>
        </pc:picChg>
        <pc:picChg chg="del">
          <ac:chgData name="Fernando Londoño Palacio" userId="396f63ce-5f33-4c5b-97a9-ded7a5be7ba1" providerId="ADAL" clId="{18CDEA15-C398-48E0-82D6-678B78F86A99}" dt="2024-05-02T07:58:28.780" v="1682" actId="478"/>
          <ac:picMkLst>
            <pc:docMk/>
            <pc:sldMk cId="1686324697" sldId="566"/>
            <ac:picMk id="20" creationId="{5B2523B4-44D2-5051-5487-90DE04348C53}"/>
          </ac:picMkLst>
        </pc:picChg>
        <pc:picChg chg="add mod">
          <ac:chgData name="Fernando Londoño Palacio" userId="396f63ce-5f33-4c5b-97a9-ded7a5be7ba1" providerId="ADAL" clId="{18CDEA15-C398-48E0-82D6-678B78F86A99}" dt="2024-05-02T08:20:29.995" v="2506" actId="1076"/>
          <ac:picMkLst>
            <pc:docMk/>
            <pc:sldMk cId="1686324697" sldId="566"/>
            <ac:picMk id="21" creationId="{BF4D47C3-49AD-5E0C-1486-EBB06EE88066}"/>
          </ac:picMkLst>
        </pc:picChg>
        <pc:picChg chg="del">
          <ac:chgData name="Fernando Londoño Palacio" userId="396f63ce-5f33-4c5b-97a9-ded7a5be7ba1" providerId="ADAL" clId="{18CDEA15-C398-48E0-82D6-678B78F86A99}" dt="2024-05-02T07:58:23.164" v="1676" actId="478"/>
          <ac:picMkLst>
            <pc:docMk/>
            <pc:sldMk cId="1686324697" sldId="566"/>
            <ac:picMk id="22" creationId="{B892A7C7-DA3D-E803-BE48-30C45A6567A4}"/>
          </ac:picMkLst>
        </pc:picChg>
        <pc:picChg chg="del">
          <ac:chgData name="Fernando Londoño Palacio" userId="396f63ce-5f33-4c5b-97a9-ded7a5be7ba1" providerId="ADAL" clId="{18CDEA15-C398-48E0-82D6-678B78F86A99}" dt="2024-05-02T07:58:29.392" v="1683" actId="478"/>
          <ac:picMkLst>
            <pc:docMk/>
            <pc:sldMk cId="1686324697" sldId="566"/>
            <ac:picMk id="24" creationId="{14654308-906E-1C43-8561-4C942E35C33B}"/>
          </ac:picMkLst>
        </pc:picChg>
        <pc:picChg chg="add mod">
          <ac:chgData name="Fernando Londoño Palacio" userId="396f63ce-5f33-4c5b-97a9-ded7a5be7ba1" providerId="ADAL" clId="{18CDEA15-C398-48E0-82D6-678B78F86A99}" dt="2024-05-02T08:20:55.126" v="2513" actId="14100"/>
          <ac:picMkLst>
            <pc:docMk/>
            <pc:sldMk cId="1686324697" sldId="566"/>
            <ac:picMk id="25" creationId="{10E6842D-26DE-4FE4-0F50-D4EE0428DAFB}"/>
          </ac:picMkLst>
        </pc:picChg>
        <pc:picChg chg="del">
          <ac:chgData name="Fernando Londoño Palacio" userId="396f63ce-5f33-4c5b-97a9-ded7a5be7ba1" providerId="ADAL" clId="{18CDEA15-C398-48E0-82D6-678B78F86A99}" dt="2024-05-02T07:58:22.347" v="1675" actId="478"/>
          <ac:picMkLst>
            <pc:docMk/>
            <pc:sldMk cId="1686324697" sldId="566"/>
            <ac:picMk id="3074" creationId="{43B381C6-3D14-8141-626A-AC426B9869EC}"/>
          </ac:picMkLst>
        </pc:picChg>
      </pc:sldChg>
      <pc:sldChg chg="addSp delSp modSp mod ord modAnim">
        <pc:chgData name="Fernando Londoño Palacio" userId="396f63ce-5f33-4c5b-97a9-ded7a5be7ba1" providerId="ADAL" clId="{18CDEA15-C398-48E0-82D6-678B78F86A99}" dt="2024-05-02T16:03:25.821" v="6050" actId="20577"/>
        <pc:sldMkLst>
          <pc:docMk/>
          <pc:sldMk cId="1482292303" sldId="567"/>
        </pc:sldMkLst>
        <pc:spChg chg="mod">
          <ac:chgData name="Fernando Londoño Palacio" userId="396f63ce-5f33-4c5b-97a9-ded7a5be7ba1" providerId="ADAL" clId="{18CDEA15-C398-48E0-82D6-678B78F86A99}" dt="2024-05-02T07:29:51.519" v="685" actId="14100"/>
          <ac:spMkLst>
            <pc:docMk/>
            <pc:sldMk cId="1482292303" sldId="567"/>
            <ac:spMk id="2" creationId="{9617E7BF-4624-0BB6-1FBB-83618B8BF982}"/>
          </ac:spMkLst>
        </pc:spChg>
        <pc:spChg chg="mod">
          <ac:chgData name="Fernando Londoño Palacio" userId="396f63ce-5f33-4c5b-97a9-ded7a5be7ba1" providerId="ADAL" clId="{18CDEA15-C398-48E0-82D6-678B78F86A99}" dt="2024-05-02T07:29:45.398" v="683" actId="14100"/>
          <ac:spMkLst>
            <pc:docMk/>
            <pc:sldMk cId="1482292303" sldId="567"/>
            <ac:spMk id="3" creationId="{3DD209BB-2D97-6FCA-4460-D98D8A83E722}"/>
          </ac:spMkLst>
        </pc:spChg>
        <pc:spChg chg="mod">
          <ac:chgData name="Fernando Londoño Palacio" userId="396f63ce-5f33-4c5b-97a9-ded7a5be7ba1" providerId="ADAL" clId="{18CDEA15-C398-48E0-82D6-678B78F86A99}" dt="2024-05-02T07:41:12.924" v="1350" actId="1076"/>
          <ac:spMkLst>
            <pc:docMk/>
            <pc:sldMk cId="1482292303" sldId="567"/>
            <ac:spMk id="5" creationId="{FA5F1785-611A-F49C-7ED7-00E721DA9D17}"/>
          </ac:spMkLst>
        </pc:spChg>
        <pc:spChg chg="add mod">
          <ac:chgData name="Fernando Londoño Palacio" userId="396f63ce-5f33-4c5b-97a9-ded7a5be7ba1" providerId="ADAL" clId="{18CDEA15-C398-48E0-82D6-678B78F86A99}" dt="2024-05-02T07:41:31.726" v="1353" actId="1076"/>
          <ac:spMkLst>
            <pc:docMk/>
            <pc:sldMk cId="1482292303" sldId="567"/>
            <ac:spMk id="9" creationId="{C5775ABF-9CED-6CEA-C669-54B2F8C66340}"/>
          </ac:spMkLst>
        </pc:spChg>
        <pc:spChg chg="add mod">
          <ac:chgData name="Fernando Londoño Palacio" userId="396f63ce-5f33-4c5b-97a9-ded7a5be7ba1" providerId="ADAL" clId="{18CDEA15-C398-48E0-82D6-678B78F86A99}" dt="2024-05-02T07:31:15.995" v="701" actId="14100"/>
          <ac:spMkLst>
            <pc:docMk/>
            <pc:sldMk cId="1482292303" sldId="567"/>
            <ac:spMk id="10" creationId="{9E352E3F-DF7E-2043-DCA8-D78D533DD782}"/>
          </ac:spMkLst>
        </pc:spChg>
        <pc:spChg chg="del">
          <ac:chgData name="Fernando Londoño Palacio" userId="396f63ce-5f33-4c5b-97a9-ded7a5be7ba1" providerId="ADAL" clId="{18CDEA15-C398-48E0-82D6-678B78F86A99}" dt="2024-05-02T07:08:51.608" v="570" actId="478"/>
          <ac:spMkLst>
            <pc:docMk/>
            <pc:sldMk cId="1482292303" sldId="567"/>
            <ac:spMk id="12" creationId="{06860A0C-7DFC-B54C-A078-143ABF4AD808}"/>
          </ac:spMkLst>
        </pc:spChg>
        <pc:spChg chg="add mod">
          <ac:chgData name="Fernando Londoño Palacio" userId="396f63ce-5f33-4c5b-97a9-ded7a5be7ba1" providerId="ADAL" clId="{18CDEA15-C398-48E0-82D6-678B78F86A99}" dt="2024-05-02T07:41:20.967" v="1351" actId="1076"/>
          <ac:spMkLst>
            <pc:docMk/>
            <pc:sldMk cId="1482292303" sldId="567"/>
            <ac:spMk id="13" creationId="{785B8F7E-A8EA-9A70-033A-34CB8FFA6437}"/>
          </ac:spMkLst>
        </pc:spChg>
        <pc:spChg chg="add mod">
          <ac:chgData name="Fernando Londoño Palacio" userId="396f63ce-5f33-4c5b-97a9-ded7a5be7ba1" providerId="ADAL" clId="{18CDEA15-C398-48E0-82D6-678B78F86A99}" dt="2024-05-02T07:40:40.769" v="1344" actId="20577"/>
          <ac:spMkLst>
            <pc:docMk/>
            <pc:sldMk cId="1482292303" sldId="567"/>
            <ac:spMk id="14" creationId="{E6BD12F6-E46E-A1C7-8AA0-63C2837134FE}"/>
          </ac:spMkLst>
        </pc:spChg>
        <pc:spChg chg="mod">
          <ac:chgData name="Fernando Londoño Palacio" userId="396f63ce-5f33-4c5b-97a9-ded7a5be7ba1" providerId="ADAL" clId="{18CDEA15-C398-48E0-82D6-678B78F86A99}" dt="2024-05-02T16:03:25.821" v="6050" actId="20577"/>
          <ac:spMkLst>
            <pc:docMk/>
            <pc:sldMk cId="1482292303" sldId="567"/>
            <ac:spMk id="17" creationId="{9C6531CF-38E5-4DDC-044B-EEC61F3E76BD}"/>
          </ac:spMkLst>
        </pc:spChg>
        <pc:spChg chg="mod">
          <ac:chgData name="Fernando Londoño Palacio" userId="396f63ce-5f33-4c5b-97a9-ded7a5be7ba1" providerId="ADAL" clId="{18CDEA15-C398-48E0-82D6-678B78F86A99}" dt="2024-05-02T08:56:14.304" v="3231" actId="20577"/>
          <ac:spMkLst>
            <pc:docMk/>
            <pc:sldMk cId="1482292303" sldId="567"/>
            <ac:spMk id="18" creationId="{BDF8A71B-F5E8-78BD-864F-9573789FAE77}"/>
          </ac:spMkLst>
        </pc:spChg>
        <pc:spChg chg="add mod">
          <ac:chgData name="Fernando Londoño Palacio" userId="396f63ce-5f33-4c5b-97a9-ded7a5be7ba1" providerId="ADAL" clId="{18CDEA15-C398-48E0-82D6-678B78F86A99}" dt="2024-05-02T07:52:03.549" v="1361" actId="1076"/>
          <ac:spMkLst>
            <pc:docMk/>
            <pc:sldMk cId="1482292303" sldId="567"/>
            <ac:spMk id="21" creationId="{971BBF07-74F1-1F74-4C88-5E8046021A95}"/>
          </ac:spMkLst>
        </pc:spChg>
        <pc:picChg chg="add mod">
          <ac:chgData name="Fernando Londoño Palacio" userId="396f63ce-5f33-4c5b-97a9-ded7a5be7ba1" providerId="ADAL" clId="{18CDEA15-C398-48E0-82D6-678B78F86A99}" dt="2024-05-02T07:41:20.967" v="1351" actId="1076"/>
          <ac:picMkLst>
            <pc:docMk/>
            <pc:sldMk cId="1482292303" sldId="567"/>
            <ac:picMk id="6" creationId="{DC268D2D-9CD4-B225-A9C8-649A5EBFB53B}"/>
          </ac:picMkLst>
        </pc:picChg>
        <pc:picChg chg="add mod">
          <ac:chgData name="Fernando Londoño Palacio" userId="396f63ce-5f33-4c5b-97a9-ded7a5be7ba1" providerId="ADAL" clId="{18CDEA15-C398-48E0-82D6-678B78F86A99}" dt="2024-05-02T07:32:25.990" v="710" actId="1076"/>
          <ac:picMkLst>
            <pc:docMk/>
            <pc:sldMk cId="1482292303" sldId="567"/>
            <ac:picMk id="7" creationId="{AC9720C6-4ED1-ED7E-7BFD-A1CACA23B3A9}"/>
          </ac:picMkLst>
        </pc:picChg>
        <pc:picChg chg="add mod">
          <ac:chgData name="Fernando Londoño Palacio" userId="396f63ce-5f33-4c5b-97a9-ded7a5be7ba1" providerId="ADAL" clId="{18CDEA15-C398-48E0-82D6-678B78F86A99}" dt="2024-05-02T07:41:31.726" v="1353" actId="1076"/>
          <ac:picMkLst>
            <pc:docMk/>
            <pc:sldMk cId="1482292303" sldId="567"/>
            <ac:picMk id="8" creationId="{89D227EC-6B87-8383-C1F5-F7B852EC8623}"/>
          </ac:picMkLst>
        </pc:picChg>
        <pc:picChg chg="del">
          <ac:chgData name="Fernando Londoño Palacio" userId="396f63ce-5f33-4c5b-97a9-ded7a5be7ba1" providerId="ADAL" clId="{18CDEA15-C398-48E0-82D6-678B78F86A99}" dt="2024-05-02T07:08:53.050" v="572" actId="478"/>
          <ac:picMkLst>
            <pc:docMk/>
            <pc:sldMk cId="1482292303" sldId="567"/>
            <ac:picMk id="11" creationId="{6DA49883-A44D-5707-C5FB-4447F42555FA}"/>
          </ac:picMkLst>
        </pc:picChg>
        <pc:picChg chg="add del mod">
          <ac:chgData name="Fernando Londoño Palacio" userId="396f63ce-5f33-4c5b-97a9-ded7a5be7ba1" providerId="ADAL" clId="{18CDEA15-C398-48E0-82D6-678B78F86A99}" dt="2024-05-02T07:41:33.820" v="1354" actId="478"/>
          <ac:picMkLst>
            <pc:docMk/>
            <pc:sldMk cId="1482292303" sldId="567"/>
            <ac:picMk id="16" creationId="{D92F6DF5-C6C9-E3FE-D6BF-D74164C3185D}"/>
          </ac:picMkLst>
        </pc:picChg>
        <pc:picChg chg="add mod">
          <ac:chgData name="Fernando Londoño Palacio" userId="396f63ce-5f33-4c5b-97a9-ded7a5be7ba1" providerId="ADAL" clId="{18CDEA15-C398-48E0-82D6-678B78F86A99}" dt="2024-05-02T07:51:21.296" v="1359" actId="1076"/>
          <ac:picMkLst>
            <pc:docMk/>
            <pc:sldMk cId="1482292303" sldId="567"/>
            <ac:picMk id="20" creationId="{9C8AA974-2EB3-42F1-E8FD-30D90AF91D55}"/>
          </ac:picMkLst>
        </pc:picChg>
        <pc:picChg chg="del">
          <ac:chgData name="Fernando Londoño Palacio" userId="396f63ce-5f33-4c5b-97a9-ded7a5be7ba1" providerId="ADAL" clId="{18CDEA15-C398-48E0-82D6-678B78F86A99}" dt="2024-05-02T07:08:52.521" v="571" actId="478"/>
          <ac:picMkLst>
            <pc:docMk/>
            <pc:sldMk cId="1482292303" sldId="567"/>
            <ac:picMk id="6146" creationId="{533C8DE9-ED8D-F3E5-C12C-B94E4AC8F804}"/>
          </ac:picMkLst>
        </pc:picChg>
      </pc:sldChg>
      <pc:sldChg chg="del">
        <pc:chgData name="Fernando Londoño Palacio" userId="396f63ce-5f33-4c5b-97a9-ded7a5be7ba1" providerId="ADAL" clId="{18CDEA15-C398-48E0-82D6-678B78F86A99}" dt="2024-05-02T09:52:40.456" v="4547" actId="47"/>
        <pc:sldMkLst>
          <pc:docMk/>
          <pc:sldMk cId="2500320225" sldId="568"/>
        </pc:sldMkLst>
      </pc:sldChg>
      <pc:sldChg chg="modSp mod modAnim delCm">
        <pc:chgData name="Fernando Londoño Palacio" userId="396f63ce-5f33-4c5b-97a9-ded7a5be7ba1" providerId="ADAL" clId="{18CDEA15-C398-48E0-82D6-678B78F86A99}" dt="2024-05-02T16:00:23.428" v="6036"/>
        <pc:sldMkLst>
          <pc:docMk/>
          <pc:sldMk cId="3780341143" sldId="569"/>
        </pc:sldMkLst>
        <pc:spChg chg="mod">
          <ac:chgData name="Fernando Londoño Palacio" userId="396f63ce-5f33-4c5b-97a9-ded7a5be7ba1" providerId="ADAL" clId="{18CDEA15-C398-48E0-82D6-678B78F86A99}" dt="2024-05-02T15:57:51.857" v="6000" actId="113"/>
          <ac:spMkLst>
            <pc:docMk/>
            <pc:sldMk cId="3780341143" sldId="569"/>
            <ac:spMk id="6" creationId="{E9C04E80-842E-8AC5-4CF9-6E2DCAF12E90}"/>
          </ac:spMkLst>
        </pc:spChg>
        <pc:spChg chg="mod">
          <ac:chgData name="Fernando Londoño Palacio" userId="396f63ce-5f33-4c5b-97a9-ded7a5be7ba1" providerId="ADAL" clId="{18CDEA15-C398-48E0-82D6-678B78F86A99}" dt="2024-05-02T15:57:57.878" v="6001" actId="1076"/>
          <ac:spMkLst>
            <pc:docMk/>
            <pc:sldMk cId="3780341143" sldId="569"/>
            <ac:spMk id="7" creationId="{DFB6ADEC-E232-B467-3B45-7338950A1E7A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Fernando Londoño Palacio" userId="396f63ce-5f33-4c5b-97a9-ded7a5be7ba1" providerId="ADAL" clId="{18CDEA15-C398-48E0-82D6-678B78F86A99}" dt="2024-05-02T09:57:14.423" v="4576"/>
              <pc2:cmMkLst xmlns:pc2="http://schemas.microsoft.com/office/powerpoint/2019/9/main/command">
                <pc:docMk/>
                <pc:sldMk cId="3780341143" sldId="569"/>
                <pc2:cmMk id="{32F05B82-62FA-414F-BB1C-00FA66285B67}"/>
              </pc2:cmMkLst>
            </pc226:cmChg>
          </p:ext>
        </pc:extLst>
      </pc:sldChg>
      <pc:sldChg chg="del">
        <pc:chgData name="Fernando Londoño Palacio" userId="396f63ce-5f33-4c5b-97a9-ded7a5be7ba1" providerId="ADAL" clId="{18CDEA15-C398-48E0-82D6-678B78F86A99}" dt="2024-05-02T16:16:28.576" v="6116" actId="47"/>
        <pc:sldMkLst>
          <pc:docMk/>
          <pc:sldMk cId="2435912787" sldId="570"/>
        </pc:sldMkLst>
      </pc:sldChg>
      <pc:sldChg chg="modSp add del mod">
        <pc:chgData name="Fernando Londoño Palacio" userId="396f63ce-5f33-4c5b-97a9-ded7a5be7ba1" providerId="ADAL" clId="{18CDEA15-C398-48E0-82D6-678B78F86A99}" dt="2024-05-02T05:42:18.196" v="396" actId="47"/>
        <pc:sldMkLst>
          <pc:docMk/>
          <pc:sldMk cId="1093512926" sldId="571"/>
        </pc:sldMkLst>
        <pc:spChg chg="mod">
          <ac:chgData name="Fernando Londoño Palacio" userId="396f63ce-5f33-4c5b-97a9-ded7a5be7ba1" providerId="ADAL" clId="{18CDEA15-C398-48E0-82D6-678B78F86A99}" dt="2024-04-29T19:30:19.794" v="363" actId="1076"/>
          <ac:spMkLst>
            <pc:docMk/>
            <pc:sldMk cId="1093512926" sldId="571"/>
            <ac:spMk id="18" creationId="{48622BC0-FF0D-C52A-59D1-BA727BCE2564}"/>
          </ac:spMkLst>
        </pc:spChg>
      </pc:sldChg>
      <pc:sldChg chg="addSp delSp modSp add mod delAnim modAnim">
        <pc:chgData name="Fernando Londoño Palacio" userId="396f63ce-5f33-4c5b-97a9-ded7a5be7ba1" providerId="ADAL" clId="{18CDEA15-C398-48E0-82D6-678B78F86A99}" dt="2024-05-02T21:01:14.557" v="6227"/>
        <pc:sldMkLst>
          <pc:docMk/>
          <pc:sldMk cId="2004151650" sldId="571"/>
        </pc:sldMkLst>
        <pc:spChg chg="mod">
          <ac:chgData name="Fernando Londoño Palacio" userId="396f63ce-5f33-4c5b-97a9-ded7a5be7ba1" providerId="ADAL" clId="{18CDEA15-C398-48E0-82D6-678B78F86A99}" dt="2024-05-02T10:01:54.684" v="4730" actId="20577"/>
          <ac:spMkLst>
            <pc:docMk/>
            <pc:sldMk cId="2004151650" sldId="571"/>
            <ac:spMk id="2" creationId="{45FA2A49-4C0A-1EF6-DE1F-6ACB1A4710A3}"/>
          </ac:spMkLst>
        </pc:spChg>
        <pc:spChg chg="add mod">
          <ac:chgData name="Fernando Londoño Palacio" userId="396f63ce-5f33-4c5b-97a9-ded7a5be7ba1" providerId="ADAL" clId="{18CDEA15-C398-48E0-82D6-678B78F86A99}" dt="2024-05-02T08:48:32.686" v="3120" actId="14100"/>
          <ac:spMkLst>
            <pc:docMk/>
            <pc:sldMk cId="2004151650" sldId="571"/>
            <ac:spMk id="4" creationId="{A4BE5897-FCFC-3C0E-82DD-51B3A5E3787A}"/>
          </ac:spMkLst>
        </pc:spChg>
        <pc:spChg chg="add mod">
          <ac:chgData name="Fernando Londoño Palacio" userId="396f63ce-5f33-4c5b-97a9-ded7a5be7ba1" providerId="ADAL" clId="{18CDEA15-C398-48E0-82D6-678B78F86A99}" dt="2024-05-02T09:47:48.712" v="4355" actId="1076"/>
          <ac:spMkLst>
            <pc:docMk/>
            <pc:sldMk cId="2004151650" sldId="571"/>
            <ac:spMk id="8" creationId="{7917C35C-51F5-1350-7E71-8A0D1935C46D}"/>
          </ac:spMkLst>
        </pc:spChg>
        <pc:spChg chg="del">
          <ac:chgData name="Fernando Londoño Palacio" userId="396f63ce-5f33-4c5b-97a9-ded7a5be7ba1" providerId="ADAL" clId="{18CDEA15-C398-48E0-82D6-678B78F86A99}" dt="2024-05-02T08:41:29.467" v="2674" actId="478"/>
          <ac:spMkLst>
            <pc:docMk/>
            <pc:sldMk cId="2004151650" sldId="571"/>
            <ac:spMk id="10" creationId="{EA4D4D69-3654-A8C5-D136-F2B52FFC6DDB}"/>
          </ac:spMkLst>
        </pc:spChg>
        <pc:spChg chg="mod">
          <ac:chgData name="Fernando Londoño Palacio" userId="396f63ce-5f33-4c5b-97a9-ded7a5be7ba1" providerId="ADAL" clId="{18CDEA15-C398-48E0-82D6-678B78F86A99}" dt="2024-05-02T16:12:11.344" v="6092" actId="20577"/>
          <ac:spMkLst>
            <pc:docMk/>
            <pc:sldMk cId="2004151650" sldId="571"/>
            <ac:spMk id="17" creationId="{A2FE748F-31D2-6828-90F9-AA918BF26415}"/>
          </ac:spMkLst>
        </pc:spChg>
        <pc:spChg chg="mod">
          <ac:chgData name="Fernando Londoño Palacio" userId="396f63ce-5f33-4c5b-97a9-ded7a5be7ba1" providerId="ADAL" clId="{18CDEA15-C398-48E0-82D6-678B78F86A99}" dt="2024-05-02T08:56:28.928" v="3237" actId="20577"/>
          <ac:spMkLst>
            <pc:docMk/>
            <pc:sldMk cId="2004151650" sldId="571"/>
            <ac:spMk id="18" creationId="{7990CC60-142A-9370-C0A7-B32872200734}"/>
          </ac:spMkLst>
        </pc:spChg>
        <pc:graphicFrameChg chg="add del mod">
          <ac:chgData name="Fernando Londoño Palacio" userId="396f63ce-5f33-4c5b-97a9-ded7a5be7ba1" providerId="ADAL" clId="{18CDEA15-C398-48E0-82D6-678B78F86A99}" dt="2024-05-02T09:45:29.598" v="4286" actId="478"/>
          <ac:graphicFrameMkLst>
            <pc:docMk/>
            <pc:sldMk cId="2004151650" sldId="571"/>
            <ac:graphicFrameMk id="7" creationId="{7451D9F7-BF5D-EA41-C004-D21D32471C12}"/>
          </ac:graphicFrameMkLst>
        </pc:graphicFrameChg>
        <pc:graphicFrameChg chg="add mod">
          <ac:chgData name="Fernando Londoño Palacio" userId="396f63ce-5f33-4c5b-97a9-ded7a5be7ba1" providerId="ADAL" clId="{18CDEA15-C398-48E0-82D6-678B78F86A99}" dt="2024-05-02T21:00:32.695" v="6224" actId="20577"/>
          <ac:graphicFrameMkLst>
            <pc:docMk/>
            <pc:sldMk cId="2004151650" sldId="571"/>
            <ac:graphicFrameMk id="9" creationId="{A22C725E-E9A6-D9D2-A7AC-E13607F2260D}"/>
          </ac:graphicFrameMkLst>
        </pc:graphicFrameChg>
        <pc:picChg chg="add mod">
          <ac:chgData name="Fernando Londoño Palacio" userId="396f63ce-5f33-4c5b-97a9-ded7a5be7ba1" providerId="ADAL" clId="{18CDEA15-C398-48E0-82D6-678B78F86A99}" dt="2024-05-02T08:48:29.707" v="3119" actId="1076"/>
          <ac:picMkLst>
            <pc:docMk/>
            <pc:sldMk cId="2004151650" sldId="571"/>
            <ac:picMk id="6" creationId="{0ABD9EAD-2E38-A605-9C54-1349E24CD591}"/>
          </ac:picMkLst>
        </pc:picChg>
        <pc:picChg chg="del">
          <ac:chgData name="Fernando Londoño Palacio" userId="396f63ce-5f33-4c5b-97a9-ded7a5be7ba1" providerId="ADAL" clId="{18CDEA15-C398-48E0-82D6-678B78F86A99}" dt="2024-05-02T08:28:10.674" v="2631" actId="478"/>
          <ac:picMkLst>
            <pc:docMk/>
            <pc:sldMk cId="2004151650" sldId="571"/>
            <ac:picMk id="11" creationId="{40E77A6C-6040-89E7-4418-A99CCAB98EE5}"/>
          </ac:picMkLst>
        </pc:picChg>
      </pc:sldChg>
      <pc:sldChg chg="addSp delSp modSp add del mod addAnim delAnim">
        <pc:chgData name="Fernando Londoño Palacio" userId="396f63ce-5f33-4c5b-97a9-ded7a5be7ba1" providerId="ADAL" clId="{18CDEA15-C398-48E0-82D6-678B78F86A99}" dt="2024-05-02T07:53:35.138" v="1469" actId="47"/>
        <pc:sldMkLst>
          <pc:docMk/>
          <pc:sldMk cId="3843554202" sldId="571"/>
        </pc:sldMkLst>
        <pc:spChg chg="mod">
          <ac:chgData name="Fernando Londoño Palacio" userId="396f63ce-5f33-4c5b-97a9-ded7a5be7ba1" providerId="ADAL" clId="{18CDEA15-C398-48E0-82D6-678B78F86A99}" dt="2024-05-02T07:07:49.703" v="566" actId="20577"/>
          <ac:spMkLst>
            <pc:docMk/>
            <pc:sldMk cId="3843554202" sldId="571"/>
            <ac:spMk id="2" creationId="{CB0A6B6C-39CC-2D60-A776-85923E44585D}"/>
          </ac:spMkLst>
        </pc:spChg>
        <pc:spChg chg="mod">
          <ac:chgData name="Fernando Londoño Palacio" userId="396f63ce-5f33-4c5b-97a9-ded7a5be7ba1" providerId="ADAL" clId="{18CDEA15-C398-48E0-82D6-678B78F86A99}" dt="2024-05-02T07:08:01.461" v="568" actId="14100"/>
          <ac:spMkLst>
            <pc:docMk/>
            <pc:sldMk cId="3843554202" sldId="571"/>
            <ac:spMk id="3" creationId="{9DC387D9-BFB1-C48D-935B-FFDB701E588F}"/>
          </ac:spMkLst>
        </pc:spChg>
        <pc:spChg chg="mod">
          <ac:chgData name="Fernando Londoño Palacio" userId="396f63ce-5f33-4c5b-97a9-ded7a5be7ba1" providerId="ADAL" clId="{18CDEA15-C398-48E0-82D6-678B78F86A99}" dt="2024-05-02T07:08:35.683" v="569" actId="14100"/>
          <ac:spMkLst>
            <pc:docMk/>
            <pc:sldMk cId="3843554202" sldId="571"/>
            <ac:spMk id="5" creationId="{A38BB982-9E34-503C-723E-D00B6235B9A8}"/>
          </ac:spMkLst>
        </pc:spChg>
        <pc:spChg chg="add del">
          <ac:chgData name="Fernando Londoño Palacio" userId="396f63ce-5f33-4c5b-97a9-ded7a5be7ba1" providerId="ADAL" clId="{18CDEA15-C398-48E0-82D6-678B78F86A99}" dt="2024-05-02T07:09:13.201" v="588" actId="478"/>
          <ac:spMkLst>
            <pc:docMk/>
            <pc:sldMk cId="3843554202" sldId="571"/>
            <ac:spMk id="16" creationId="{EE01C258-EE1C-21CC-579C-B18E56A8C9C2}"/>
          </ac:spMkLst>
        </pc:spChg>
        <pc:spChg chg="add del">
          <ac:chgData name="Fernando Londoño Palacio" userId="396f63ce-5f33-4c5b-97a9-ded7a5be7ba1" providerId="ADAL" clId="{18CDEA15-C398-48E0-82D6-678B78F86A99}" dt="2024-05-02T07:09:13.792" v="589" actId="478"/>
          <ac:spMkLst>
            <pc:docMk/>
            <pc:sldMk cId="3843554202" sldId="571"/>
            <ac:spMk id="22" creationId="{33DE060A-EA69-AE25-EA8E-09A49695DB33}"/>
          </ac:spMkLst>
        </pc:spChg>
        <pc:spChg chg="add del">
          <ac:chgData name="Fernando Londoño Palacio" userId="396f63ce-5f33-4c5b-97a9-ded7a5be7ba1" providerId="ADAL" clId="{18CDEA15-C398-48E0-82D6-678B78F86A99}" dt="2024-05-02T07:09:11.287" v="584" actId="478"/>
          <ac:spMkLst>
            <pc:docMk/>
            <pc:sldMk cId="3843554202" sldId="571"/>
            <ac:spMk id="24" creationId="{A4E2A46B-E36C-8E4D-C4DE-502C0DAB8311}"/>
          </ac:spMkLst>
        </pc:spChg>
        <pc:picChg chg="add del">
          <ac:chgData name="Fernando Londoño Palacio" userId="396f63ce-5f33-4c5b-97a9-ded7a5be7ba1" providerId="ADAL" clId="{18CDEA15-C398-48E0-82D6-678B78F86A99}" dt="2024-05-02T07:09:11.561" v="585" actId="478"/>
          <ac:picMkLst>
            <pc:docMk/>
            <pc:sldMk cId="3843554202" sldId="571"/>
            <ac:picMk id="7" creationId="{77E9F06A-4CA9-FB47-E296-C84DEEE7EF5C}"/>
          </ac:picMkLst>
        </pc:picChg>
        <pc:picChg chg="add del">
          <ac:chgData name="Fernando Londoño Palacio" userId="396f63ce-5f33-4c5b-97a9-ded7a5be7ba1" providerId="ADAL" clId="{18CDEA15-C398-48E0-82D6-678B78F86A99}" dt="2024-05-02T07:09:14.449" v="590" actId="478"/>
          <ac:picMkLst>
            <pc:docMk/>
            <pc:sldMk cId="3843554202" sldId="571"/>
            <ac:picMk id="11" creationId="{6CB52690-A77E-BC79-6FC9-91CF006BD82A}"/>
          </ac:picMkLst>
        </pc:picChg>
        <pc:picChg chg="add del">
          <ac:chgData name="Fernando Londoño Palacio" userId="396f63ce-5f33-4c5b-97a9-ded7a5be7ba1" providerId="ADAL" clId="{18CDEA15-C398-48E0-82D6-678B78F86A99}" dt="2024-05-02T07:09:12.573" v="587" actId="478"/>
          <ac:picMkLst>
            <pc:docMk/>
            <pc:sldMk cId="3843554202" sldId="571"/>
            <ac:picMk id="13" creationId="{15B5189C-F95A-4574-15A9-BDC6A942BE0E}"/>
          </ac:picMkLst>
        </pc:picChg>
        <pc:picChg chg="add del">
          <ac:chgData name="Fernando Londoño Palacio" userId="396f63ce-5f33-4c5b-97a9-ded7a5be7ba1" providerId="ADAL" clId="{18CDEA15-C398-48E0-82D6-678B78F86A99}" dt="2024-05-02T07:09:11.912" v="586" actId="478"/>
          <ac:picMkLst>
            <pc:docMk/>
            <pc:sldMk cId="3843554202" sldId="571"/>
            <ac:picMk id="14" creationId="{447431BF-E148-ABF1-FB1A-BD61F6FB9A4F}"/>
          </ac:picMkLst>
        </pc:picChg>
        <pc:picChg chg="add del">
          <ac:chgData name="Fernando Londoño Palacio" userId="396f63ce-5f33-4c5b-97a9-ded7a5be7ba1" providerId="ADAL" clId="{18CDEA15-C398-48E0-82D6-678B78F86A99}" dt="2024-05-02T07:09:10.987" v="583" actId="478"/>
          <ac:picMkLst>
            <pc:docMk/>
            <pc:sldMk cId="3843554202" sldId="571"/>
            <ac:picMk id="19" creationId="{8C6176BB-D7EB-6B4E-DE8E-86A92FDFFA13}"/>
          </ac:picMkLst>
        </pc:picChg>
        <pc:picChg chg="add del">
          <ac:chgData name="Fernando Londoño Palacio" userId="396f63ce-5f33-4c5b-97a9-ded7a5be7ba1" providerId="ADAL" clId="{18CDEA15-C398-48E0-82D6-678B78F86A99}" dt="2024-05-02T07:09:10.725" v="582" actId="478"/>
          <ac:picMkLst>
            <pc:docMk/>
            <pc:sldMk cId="3843554202" sldId="571"/>
            <ac:picMk id="21" creationId="{2E03E998-D267-8D47-1969-7702901511FE}"/>
          </ac:picMkLst>
        </pc:picChg>
      </pc:sldChg>
      <pc:sldChg chg="addSp delSp modSp add mod ord delAnim modAnim">
        <pc:chgData name="Fernando Londoño Palacio" userId="396f63ce-5f33-4c5b-97a9-ded7a5be7ba1" providerId="ADAL" clId="{18CDEA15-C398-48E0-82D6-678B78F86A99}" dt="2024-05-02T16:11:55.652" v="6085" actId="478"/>
        <pc:sldMkLst>
          <pc:docMk/>
          <pc:sldMk cId="635146129" sldId="572"/>
        </pc:sldMkLst>
        <pc:spChg chg="mod">
          <ac:chgData name="Fernando Londoño Palacio" userId="396f63ce-5f33-4c5b-97a9-ded7a5be7ba1" providerId="ADAL" clId="{18CDEA15-C398-48E0-82D6-678B78F86A99}" dt="2024-05-02T10:01:44.848" v="4719" actId="20577"/>
          <ac:spMkLst>
            <pc:docMk/>
            <pc:sldMk cId="635146129" sldId="572"/>
            <ac:spMk id="2" creationId="{45FA2A49-4C0A-1EF6-DE1F-6ACB1A4710A3}"/>
          </ac:spMkLst>
        </pc:spChg>
        <pc:spChg chg="del mod">
          <ac:chgData name="Fernando Londoño Palacio" userId="396f63ce-5f33-4c5b-97a9-ded7a5be7ba1" providerId="ADAL" clId="{18CDEA15-C398-48E0-82D6-678B78F86A99}" dt="2024-05-02T08:21:56.241" v="2516" actId="478"/>
          <ac:spMkLst>
            <pc:docMk/>
            <pc:sldMk cId="635146129" sldId="572"/>
            <ac:spMk id="5" creationId="{CB7D16F7-1431-A10B-8E98-6B35FD764A60}"/>
          </ac:spMkLst>
        </pc:spChg>
        <pc:spChg chg="add mod">
          <ac:chgData name="Fernando Londoño Palacio" userId="396f63ce-5f33-4c5b-97a9-ded7a5be7ba1" providerId="ADAL" clId="{18CDEA15-C398-48E0-82D6-678B78F86A99}" dt="2024-05-02T08:28:32.261" v="2655" actId="20577"/>
          <ac:spMkLst>
            <pc:docMk/>
            <pc:sldMk cId="635146129" sldId="572"/>
            <ac:spMk id="9" creationId="{CEF737BD-1819-92D1-456E-17932388A957}"/>
          </ac:spMkLst>
        </pc:spChg>
        <pc:spChg chg="del">
          <ac:chgData name="Fernando Londoño Palacio" userId="396f63ce-5f33-4c5b-97a9-ded7a5be7ba1" providerId="ADAL" clId="{18CDEA15-C398-48E0-82D6-678B78F86A99}" dt="2024-05-02T08:01:44.590" v="1743" actId="478"/>
          <ac:spMkLst>
            <pc:docMk/>
            <pc:sldMk cId="635146129" sldId="572"/>
            <ac:spMk id="10" creationId="{EA4D4D69-3654-A8C5-D136-F2B52FFC6DDB}"/>
          </ac:spMkLst>
        </pc:spChg>
        <pc:spChg chg="add mod">
          <ac:chgData name="Fernando Londoño Palacio" userId="396f63ce-5f33-4c5b-97a9-ded7a5be7ba1" providerId="ADAL" clId="{18CDEA15-C398-48E0-82D6-678B78F86A99}" dt="2024-05-02T08:27:35.818" v="2625" actId="14100"/>
          <ac:spMkLst>
            <pc:docMk/>
            <pc:sldMk cId="635146129" sldId="572"/>
            <ac:spMk id="12" creationId="{81B421A1-566F-8B3B-FC7C-A348E09F64D3}"/>
          </ac:spMkLst>
        </pc:spChg>
        <pc:spChg chg="add mod">
          <ac:chgData name="Fernando Londoño Palacio" userId="396f63ce-5f33-4c5b-97a9-ded7a5be7ba1" providerId="ADAL" clId="{18CDEA15-C398-48E0-82D6-678B78F86A99}" dt="2024-05-02T09:51:28.135" v="4524" actId="14100"/>
          <ac:spMkLst>
            <pc:docMk/>
            <pc:sldMk cId="635146129" sldId="572"/>
            <ac:spMk id="13" creationId="{DC42F350-580F-1D71-5714-C8711B94C4FA}"/>
          </ac:spMkLst>
        </pc:spChg>
        <pc:spChg chg="add mod">
          <ac:chgData name="Fernando Londoño Palacio" userId="396f63ce-5f33-4c5b-97a9-ded7a5be7ba1" providerId="ADAL" clId="{18CDEA15-C398-48E0-82D6-678B78F86A99}" dt="2024-05-02T08:28:56.837" v="2660" actId="14100"/>
          <ac:spMkLst>
            <pc:docMk/>
            <pc:sldMk cId="635146129" sldId="572"/>
            <ac:spMk id="14" creationId="{0E63F7DD-8CF5-43A7-EC11-5CCD0F027AAD}"/>
          </ac:spMkLst>
        </pc:spChg>
        <pc:spChg chg="del mod">
          <ac:chgData name="Fernando Londoño Palacio" userId="396f63ce-5f33-4c5b-97a9-ded7a5be7ba1" providerId="ADAL" clId="{18CDEA15-C398-48E0-82D6-678B78F86A99}" dt="2024-05-02T16:11:55.652" v="6085" actId="478"/>
          <ac:spMkLst>
            <pc:docMk/>
            <pc:sldMk cId="635146129" sldId="572"/>
            <ac:spMk id="17" creationId="{A2FE748F-31D2-6828-90F9-AA918BF26415}"/>
          </ac:spMkLst>
        </pc:spChg>
        <pc:spChg chg="mod">
          <ac:chgData name="Fernando Londoño Palacio" userId="396f63ce-5f33-4c5b-97a9-ded7a5be7ba1" providerId="ADAL" clId="{18CDEA15-C398-48E0-82D6-678B78F86A99}" dt="2024-05-02T08:56:23.661" v="3235" actId="20577"/>
          <ac:spMkLst>
            <pc:docMk/>
            <pc:sldMk cId="635146129" sldId="572"/>
            <ac:spMk id="18" creationId="{7990CC60-142A-9370-C0A7-B32872200734}"/>
          </ac:spMkLst>
        </pc:spChg>
        <pc:picChg chg="add mod">
          <ac:chgData name="Fernando Londoño Palacio" userId="396f63ce-5f33-4c5b-97a9-ded7a5be7ba1" providerId="ADAL" clId="{18CDEA15-C398-48E0-82D6-678B78F86A99}" dt="2024-05-02T09:51:17.003" v="4522" actId="14100"/>
          <ac:picMkLst>
            <pc:docMk/>
            <pc:sldMk cId="635146129" sldId="572"/>
            <ac:picMk id="6" creationId="{AD18E3D1-266A-BF7C-E0C3-198A35FF3D54}"/>
          </ac:picMkLst>
        </pc:picChg>
        <pc:picChg chg="add mod">
          <ac:chgData name="Fernando Londoño Palacio" userId="396f63ce-5f33-4c5b-97a9-ded7a5be7ba1" providerId="ADAL" clId="{18CDEA15-C398-48E0-82D6-678B78F86A99}" dt="2024-05-02T09:51:34.493" v="4526" actId="14100"/>
          <ac:picMkLst>
            <pc:docMk/>
            <pc:sldMk cId="635146129" sldId="572"/>
            <ac:picMk id="8" creationId="{8174E58D-E994-9EE0-155F-75B65629A8F1}"/>
          </ac:picMkLst>
        </pc:picChg>
        <pc:picChg chg="del mod">
          <ac:chgData name="Fernando Londoño Palacio" userId="396f63ce-5f33-4c5b-97a9-ded7a5be7ba1" providerId="ADAL" clId="{18CDEA15-C398-48E0-82D6-678B78F86A99}" dt="2024-05-02T08:24:25.014" v="2520" actId="478"/>
          <ac:picMkLst>
            <pc:docMk/>
            <pc:sldMk cId="635146129" sldId="572"/>
            <ac:picMk id="11" creationId="{40E77A6C-6040-89E7-4418-A99CCAB98EE5}"/>
          </ac:picMkLst>
        </pc:picChg>
      </pc:sldChg>
      <pc:sldChg chg="addSp delSp modSp add mod delAnim modAnim">
        <pc:chgData name="Fernando Londoño Palacio" userId="396f63ce-5f33-4c5b-97a9-ded7a5be7ba1" providerId="ADAL" clId="{18CDEA15-C398-48E0-82D6-678B78F86A99}" dt="2024-05-02T20:07:59.396" v="6143" actId="20577"/>
        <pc:sldMkLst>
          <pc:docMk/>
          <pc:sldMk cId="4288039518" sldId="573"/>
        </pc:sldMkLst>
        <pc:spChg chg="del">
          <ac:chgData name="Fernando Londoño Palacio" userId="396f63ce-5f33-4c5b-97a9-ded7a5be7ba1" providerId="ADAL" clId="{18CDEA15-C398-48E0-82D6-678B78F86A99}" dt="2024-05-02T09:01:04.045" v="3240" actId="478"/>
          <ac:spMkLst>
            <pc:docMk/>
            <pc:sldMk cId="4288039518" sldId="573"/>
            <ac:spMk id="4" creationId="{A4BE5897-FCFC-3C0E-82DD-51B3A5E3787A}"/>
          </ac:spMkLst>
        </pc:spChg>
        <pc:spChg chg="del">
          <ac:chgData name="Fernando Londoño Palacio" userId="396f63ce-5f33-4c5b-97a9-ded7a5be7ba1" providerId="ADAL" clId="{18CDEA15-C398-48E0-82D6-678B78F86A99}" dt="2024-05-02T09:01:06.846" v="3241" actId="478"/>
          <ac:spMkLst>
            <pc:docMk/>
            <pc:sldMk cId="4288039518" sldId="573"/>
            <ac:spMk id="8" creationId="{7917C35C-51F5-1350-7E71-8A0D1935C46D}"/>
          </ac:spMkLst>
        </pc:spChg>
        <pc:spChg chg="add mod">
          <ac:chgData name="Fernando Londoño Palacio" userId="396f63ce-5f33-4c5b-97a9-ded7a5be7ba1" providerId="ADAL" clId="{18CDEA15-C398-48E0-82D6-678B78F86A99}" dt="2024-05-02T09:06:15.497" v="3634" actId="1076"/>
          <ac:spMkLst>
            <pc:docMk/>
            <pc:sldMk cId="4288039518" sldId="573"/>
            <ac:spMk id="9" creationId="{7029FCF1-0950-DBC6-8FCF-1ABF3EFCF52A}"/>
          </ac:spMkLst>
        </pc:spChg>
        <pc:spChg chg="add mod">
          <ac:chgData name="Fernando Londoño Palacio" userId="396f63ce-5f33-4c5b-97a9-ded7a5be7ba1" providerId="ADAL" clId="{18CDEA15-C398-48E0-82D6-678B78F86A99}" dt="2024-05-02T20:07:59.396" v="6143" actId="20577"/>
          <ac:spMkLst>
            <pc:docMk/>
            <pc:sldMk cId="4288039518" sldId="573"/>
            <ac:spMk id="12" creationId="{8A0A2003-48B9-4EB0-C4DB-DD81FDEC310B}"/>
          </ac:spMkLst>
        </pc:spChg>
        <pc:spChg chg="mod">
          <ac:chgData name="Fernando Londoño Palacio" userId="396f63ce-5f33-4c5b-97a9-ded7a5be7ba1" providerId="ADAL" clId="{18CDEA15-C398-48E0-82D6-678B78F86A99}" dt="2024-05-02T16:15:03.356" v="6099" actId="20577"/>
          <ac:spMkLst>
            <pc:docMk/>
            <pc:sldMk cId="4288039518" sldId="573"/>
            <ac:spMk id="17" creationId="{A2FE748F-31D2-6828-90F9-AA918BF26415}"/>
          </ac:spMkLst>
        </pc:spChg>
        <pc:spChg chg="mod">
          <ac:chgData name="Fernando Londoño Palacio" userId="396f63ce-5f33-4c5b-97a9-ded7a5be7ba1" providerId="ADAL" clId="{18CDEA15-C398-48E0-82D6-678B78F86A99}" dt="2024-05-02T09:53:02.486" v="4551" actId="1076"/>
          <ac:spMkLst>
            <pc:docMk/>
            <pc:sldMk cId="4288039518" sldId="573"/>
            <ac:spMk id="18" creationId="{7990CC60-142A-9370-C0A7-B32872200734}"/>
          </ac:spMkLst>
        </pc:spChg>
        <pc:graphicFrameChg chg="del">
          <ac:chgData name="Fernando Londoño Palacio" userId="396f63ce-5f33-4c5b-97a9-ded7a5be7ba1" providerId="ADAL" clId="{18CDEA15-C398-48E0-82D6-678B78F86A99}" dt="2024-05-02T09:00:58.978" v="3238" actId="478"/>
          <ac:graphicFrameMkLst>
            <pc:docMk/>
            <pc:sldMk cId="4288039518" sldId="573"/>
            <ac:graphicFrameMk id="7" creationId="{7451D9F7-BF5D-EA41-C004-D21D32471C12}"/>
          </ac:graphicFrameMkLst>
        </pc:graphicFrameChg>
        <pc:picChg chg="del">
          <ac:chgData name="Fernando Londoño Palacio" userId="396f63ce-5f33-4c5b-97a9-ded7a5be7ba1" providerId="ADAL" clId="{18CDEA15-C398-48E0-82D6-678B78F86A99}" dt="2024-05-02T09:01:01.486" v="3239" actId="478"/>
          <ac:picMkLst>
            <pc:docMk/>
            <pc:sldMk cId="4288039518" sldId="573"/>
            <ac:picMk id="6" creationId="{0ABD9EAD-2E38-A605-9C54-1349E24CD591}"/>
          </ac:picMkLst>
        </pc:picChg>
        <pc:picChg chg="add mod">
          <ac:chgData name="Fernando Londoño Palacio" userId="396f63ce-5f33-4c5b-97a9-ded7a5be7ba1" providerId="ADAL" clId="{18CDEA15-C398-48E0-82D6-678B78F86A99}" dt="2024-05-02T09:07:08.147" v="3639" actId="1076"/>
          <ac:picMkLst>
            <pc:docMk/>
            <pc:sldMk cId="4288039518" sldId="573"/>
            <ac:picMk id="11" creationId="{3140292F-7E3F-2089-2987-D4CAB8EF7A1F}"/>
          </ac:picMkLst>
        </pc:picChg>
      </pc:sldChg>
      <pc:sldChg chg="addSp delSp modSp add mod delAnim modAnim">
        <pc:chgData name="Fernando Londoño Palacio" userId="396f63ce-5f33-4c5b-97a9-ded7a5be7ba1" providerId="ADAL" clId="{18CDEA15-C398-48E0-82D6-678B78F86A99}" dt="2024-05-02T20:44:54.818" v="6208"/>
        <pc:sldMkLst>
          <pc:docMk/>
          <pc:sldMk cId="2830863327" sldId="574"/>
        </pc:sldMkLst>
        <pc:spChg chg="mod">
          <ac:chgData name="Fernando Londoño Palacio" userId="396f63ce-5f33-4c5b-97a9-ded7a5be7ba1" providerId="ADAL" clId="{18CDEA15-C398-48E0-82D6-678B78F86A99}" dt="2024-05-02T09:49:32.923" v="4457" actId="14100"/>
          <ac:spMkLst>
            <pc:docMk/>
            <pc:sldMk cId="2830863327" sldId="574"/>
            <ac:spMk id="5" creationId="{CB7D16F7-1431-A10B-8E98-6B35FD764A60}"/>
          </ac:spMkLst>
        </pc:spChg>
        <pc:spChg chg="add mod">
          <ac:chgData name="Fernando Londoño Palacio" userId="396f63ce-5f33-4c5b-97a9-ded7a5be7ba1" providerId="ADAL" clId="{18CDEA15-C398-48E0-82D6-678B78F86A99}" dt="2024-05-02T09:50:29.977" v="4517" actId="1076"/>
          <ac:spMkLst>
            <pc:docMk/>
            <pc:sldMk cId="2830863327" sldId="574"/>
            <ac:spMk id="8" creationId="{85D3D339-6DDD-FB1F-0B35-387C2D070CDE}"/>
          </ac:spMkLst>
        </pc:spChg>
        <pc:spChg chg="del">
          <ac:chgData name="Fernando Londoño Palacio" userId="396f63ce-5f33-4c5b-97a9-ded7a5be7ba1" providerId="ADAL" clId="{18CDEA15-C398-48E0-82D6-678B78F86A99}" dt="2024-05-02T09:28:38.566" v="3858" actId="478"/>
          <ac:spMkLst>
            <pc:docMk/>
            <pc:sldMk cId="2830863327" sldId="574"/>
            <ac:spMk id="9" creationId="{7029FCF1-0950-DBC6-8FCF-1ABF3EFCF52A}"/>
          </ac:spMkLst>
        </pc:spChg>
        <pc:spChg chg="del">
          <ac:chgData name="Fernando Londoño Palacio" userId="396f63ce-5f33-4c5b-97a9-ded7a5be7ba1" providerId="ADAL" clId="{18CDEA15-C398-48E0-82D6-678B78F86A99}" dt="2024-05-02T09:28:40.165" v="3859" actId="478"/>
          <ac:spMkLst>
            <pc:docMk/>
            <pc:sldMk cId="2830863327" sldId="574"/>
            <ac:spMk id="12" creationId="{8A0A2003-48B9-4EB0-C4DB-DD81FDEC310B}"/>
          </ac:spMkLst>
        </pc:spChg>
        <pc:spChg chg="mod">
          <ac:chgData name="Fernando Londoño Palacio" userId="396f63ce-5f33-4c5b-97a9-ded7a5be7ba1" providerId="ADAL" clId="{18CDEA15-C398-48E0-82D6-678B78F86A99}" dt="2024-05-02T09:53:10.658" v="4555" actId="1076"/>
          <ac:spMkLst>
            <pc:docMk/>
            <pc:sldMk cId="2830863327" sldId="574"/>
            <ac:spMk id="18" creationId="{7990CC60-142A-9370-C0A7-B32872200734}"/>
          </ac:spMkLst>
        </pc:spChg>
        <pc:graphicFrameChg chg="add del mod">
          <ac:chgData name="Fernando Londoño Palacio" userId="396f63ce-5f33-4c5b-97a9-ded7a5be7ba1" providerId="ADAL" clId="{18CDEA15-C398-48E0-82D6-678B78F86A99}" dt="2024-05-02T09:29:48.376" v="3875" actId="478"/>
          <ac:graphicFrameMkLst>
            <pc:docMk/>
            <pc:sldMk cId="2830863327" sldId="574"/>
            <ac:graphicFrameMk id="4" creationId="{D1F1AD42-B3A3-FEBC-0F6E-C72B74648EFD}"/>
          </ac:graphicFrameMkLst>
        </pc:graphicFrameChg>
        <pc:graphicFrameChg chg="add mod">
          <ac:chgData name="Fernando Londoño Palacio" userId="396f63ce-5f33-4c5b-97a9-ded7a5be7ba1" providerId="ADAL" clId="{18CDEA15-C398-48E0-82D6-678B78F86A99}" dt="2024-05-02T20:44:54.818" v="6208"/>
          <ac:graphicFrameMkLst>
            <pc:docMk/>
            <pc:sldMk cId="2830863327" sldId="574"/>
            <ac:graphicFrameMk id="6" creationId="{D1F1AD42-B3A3-FEBC-0F6E-C72B74648EFD}"/>
          </ac:graphicFrameMkLst>
        </pc:graphicFrameChg>
        <pc:graphicFrameChg chg="add mod">
          <ac:chgData name="Fernando Londoño Palacio" userId="396f63ce-5f33-4c5b-97a9-ded7a5be7ba1" providerId="ADAL" clId="{18CDEA15-C398-48E0-82D6-678B78F86A99}" dt="2024-05-02T09:30:58.676" v="3930"/>
          <ac:graphicFrameMkLst>
            <pc:docMk/>
            <pc:sldMk cId="2830863327" sldId="574"/>
            <ac:graphicFrameMk id="7" creationId="{D40A442F-43FE-5A0F-3D4C-DA39DCD93583}"/>
          </ac:graphicFrameMkLst>
        </pc:graphicFrameChg>
        <pc:picChg chg="del">
          <ac:chgData name="Fernando Londoño Palacio" userId="396f63ce-5f33-4c5b-97a9-ded7a5be7ba1" providerId="ADAL" clId="{18CDEA15-C398-48E0-82D6-678B78F86A99}" dt="2024-05-02T09:28:35.981" v="3857" actId="478"/>
          <ac:picMkLst>
            <pc:docMk/>
            <pc:sldMk cId="2830863327" sldId="574"/>
            <ac:picMk id="11" creationId="{3140292F-7E3F-2089-2987-D4CAB8EF7A1F}"/>
          </ac:picMkLst>
        </pc:picChg>
      </pc:sldChg>
      <pc:sldChg chg="addSp delSp modSp add mod delAnim modAnim">
        <pc:chgData name="Fernando Londoño Palacio" userId="396f63ce-5f33-4c5b-97a9-ded7a5be7ba1" providerId="ADAL" clId="{18CDEA15-C398-48E0-82D6-678B78F86A99}" dt="2024-05-02T21:00:08.584" v="6222" actId="1076"/>
        <pc:sldMkLst>
          <pc:docMk/>
          <pc:sldMk cId="2228394160" sldId="575"/>
        </pc:sldMkLst>
        <pc:spChg chg="mod">
          <ac:chgData name="Fernando Londoño Palacio" userId="396f63ce-5f33-4c5b-97a9-ded7a5be7ba1" providerId="ADAL" clId="{18CDEA15-C398-48E0-82D6-678B78F86A99}" dt="2024-05-02T15:38:55.624" v="4865" actId="20577"/>
          <ac:spMkLst>
            <pc:docMk/>
            <pc:sldMk cId="2228394160" sldId="575"/>
            <ac:spMk id="2" creationId="{45FA2A49-4C0A-1EF6-DE1F-6ACB1A4710A3}"/>
          </ac:spMkLst>
        </pc:spChg>
        <pc:spChg chg="mod">
          <ac:chgData name="Fernando Londoño Palacio" userId="396f63ce-5f33-4c5b-97a9-ded7a5be7ba1" providerId="ADAL" clId="{18CDEA15-C398-48E0-82D6-678B78F86A99}" dt="2024-05-02T15:52:50.206" v="5796" actId="14100"/>
          <ac:spMkLst>
            <pc:docMk/>
            <pc:sldMk cId="2228394160" sldId="575"/>
            <ac:spMk id="5" creationId="{CB7D16F7-1431-A10B-8E98-6B35FD764A60}"/>
          </ac:spMkLst>
        </pc:spChg>
        <pc:spChg chg="mod">
          <ac:chgData name="Fernando Londoño Palacio" userId="396f63ce-5f33-4c5b-97a9-ded7a5be7ba1" providerId="ADAL" clId="{18CDEA15-C398-48E0-82D6-678B78F86A99}" dt="2024-05-02T15:53:27.038" v="5808" actId="113"/>
          <ac:spMkLst>
            <pc:docMk/>
            <pc:sldMk cId="2228394160" sldId="575"/>
            <ac:spMk id="8" creationId="{85D3D339-6DDD-FB1F-0B35-387C2D070CDE}"/>
          </ac:spMkLst>
        </pc:spChg>
        <pc:spChg chg="add mod">
          <ac:chgData name="Fernando Londoño Palacio" userId="396f63ce-5f33-4c5b-97a9-ded7a5be7ba1" providerId="ADAL" clId="{18CDEA15-C398-48E0-82D6-678B78F86A99}" dt="2024-05-02T15:54:45.790" v="5824" actId="20577"/>
          <ac:spMkLst>
            <pc:docMk/>
            <pc:sldMk cId="2228394160" sldId="575"/>
            <ac:spMk id="9" creationId="{AC2FB2B2-7B25-49B9-E3C4-62221C655338}"/>
          </ac:spMkLst>
        </pc:spChg>
        <pc:spChg chg="add mod">
          <ac:chgData name="Fernando Londoño Palacio" userId="396f63ce-5f33-4c5b-97a9-ded7a5be7ba1" providerId="ADAL" clId="{18CDEA15-C398-48E0-82D6-678B78F86A99}" dt="2024-05-02T21:00:08.584" v="6222" actId="1076"/>
          <ac:spMkLst>
            <pc:docMk/>
            <pc:sldMk cId="2228394160" sldId="575"/>
            <ac:spMk id="11" creationId="{2305C339-FF33-550B-0074-60C62A8E2CDE}"/>
          </ac:spMkLst>
        </pc:spChg>
        <pc:spChg chg="mod">
          <ac:chgData name="Fernando Londoño Palacio" userId="396f63ce-5f33-4c5b-97a9-ded7a5be7ba1" providerId="ADAL" clId="{18CDEA15-C398-48E0-82D6-678B78F86A99}" dt="2024-05-02T16:15:30.147" v="6110" actId="20577"/>
          <ac:spMkLst>
            <pc:docMk/>
            <pc:sldMk cId="2228394160" sldId="575"/>
            <ac:spMk id="17" creationId="{A2FE748F-31D2-6828-90F9-AA918BF26415}"/>
          </ac:spMkLst>
        </pc:spChg>
        <pc:spChg chg="mod">
          <ac:chgData name="Fernando Londoño Palacio" userId="396f63ce-5f33-4c5b-97a9-ded7a5be7ba1" providerId="ADAL" clId="{18CDEA15-C398-48E0-82D6-678B78F86A99}" dt="2024-05-02T16:17:57.300" v="6129" actId="20577"/>
          <ac:spMkLst>
            <pc:docMk/>
            <pc:sldMk cId="2228394160" sldId="575"/>
            <ac:spMk id="18" creationId="{7990CC60-142A-9370-C0A7-B32872200734}"/>
          </ac:spMkLst>
        </pc:spChg>
        <pc:graphicFrameChg chg="del">
          <ac:chgData name="Fernando Londoño Palacio" userId="396f63ce-5f33-4c5b-97a9-ded7a5be7ba1" providerId="ADAL" clId="{18CDEA15-C398-48E0-82D6-678B78F86A99}" dt="2024-05-02T15:41:02.526" v="5007" actId="478"/>
          <ac:graphicFrameMkLst>
            <pc:docMk/>
            <pc:sldMk cId="2228394160" sldId="575"/>
            <ac:graphicFrameMk id="6" creationId="{D1F1AD42-B3A3-FEBC-0F6E-C72B74648EFD}"/>
          </ac:graphicFrameMkLst>
        </pc:graphicFrameChg>
        <pc:picChg chg="add mod">
          <ac:chgData name="Fernando Londoño Palacio" userId="396f63ce-5f33-4c5b-97a9-ded7a5be7ba1" providerId="ADAL" clId="{18CDEA15-C398-48E0-82D6-678B78F86A99}" dt="2024-05-02T21:00:08.584" v="6222" actId="1076"/>
          <ac:picMkLst>
            <pc:docMk/>
            <pc:sldMk cId="2228394160" sldId="575"/>
            <ac:picMk id="7" creationId="{9FEFBCC9-F32D-31A6-C1DB-E017AC04A92A}"/>
          </ac:picMkLst>
        </pc:picChg>
        <pc:picChg chg="add mod">
          <ac:chgData name="Fernando Londoño Palacio" userId="396f63ce-5f33-4c5b-97a9-ded7a5be7ba1" providerId="ADAL" clId="{18CDEA15-C398-48E0-82D6-678B78F86A99}" dt="2024-05-02T15:51:36.325" v="5758"/>
          <ac:picMkLst>
            <pc:docMk/>
            <pc:sldMk cId="2228394160" sldId="575"/>
            <ac:picMk id="10" creationId="{97EDC533-4E2B-DD72-30DC-E56262E54D0E}"/>
          </ac:picMkLst>
        </pc:picChg>
      </pc:sldChg>
      <pc:sldChg chg="new del">
        <pc:chgData name="Fernando Londoño Palacio" userId="396f63ce-5f33-4c5b-97a9-ded7a5be7ba1" providerId="ADAL" clId="{18CDEA15-C398-48E0-82D6-678B78F86A99}" dt="2024-05-03T03:58:55.854" v="6229" actId="2696"/>
        <pc:sldMkLst>
          <pc:docMk/>
          <pc:sldMk cId="2825672722" sldId="576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57350\OneDrive\Escritorio\EXCEL%20PRESUPUESTO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57350\OneDrive\Escritorio\EXCEL%20PRESUPUESTO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/>
              <a:t>DARF ATM vs AOD_550nm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0"/>
            <c:trendlineLbl>
              <c:layout>
                <c:manualLayout>
                  <c:x val="-6.2586614173228347E-2"/>
                  <c:y val="-5.5318606007582385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cat>
            <c:numRef>
              <c:f>Sheet1!$AB$30:$AB$35</c:f>
              <c:numCache>
                <c:formatCode>General</c:formatCode>
                <c:ptCount val="6"/>
                <c:pt idx="0">
                  <c:v>0</c:v>
                </c:pt>
                <c:pt idx="1">
                  <c:v>0.2</c:v>
                </c:pt>
                <c:pt idx="2">
                  <c:v>0.4</c:v>
                </c:pt>
                <c:pt idx="3">
                  <c:v>0.6</c:v>
                </c:pt>
                <c:pt idx="4">
                  <c:v>0.8</c:v>
                </c:pt>
                <c:pt idx="5">
                  <c:v>1</c:v>
                </c:pt>
              </c:numCache>
            </c:numRef>
          </c:cat>
          <c:val>
            <c:numRef>
              <c:f>Sheet1!$AC$30:$AC$35</c:f>
              <c:numCache>
                <c:formatCode>General</c:formatCode>
                <c:ptCount val="6"/>
                <c:pt idx="0">
                  <c:v>0</c:v>
                </c:pt>
                <c:pt idx="1">
                  <c:v>19.29</c:v>
                </c:pt>
                <c:pt idx="2">
                  <c:v>39.159999999999997</c:v>
                </c:pt>
                <c:pt idx="3">
                  <c:v>59.32</c:v>
                </c:pt>
                <c:pt idx="4">
                  <c:v>79.84</c:v>
                </c:pt>
                <c:pt idx="5">
                  <c:v>100.45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E03-4DFF-B4FC-7EB0A24C2DA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18372783"/>
        <c:axId val="518377583"/>
      </c:barChart>
      <c:catAx>
        <c:axId val="5183727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AOD_550nm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8377583"/>
        <c:crosses val="autoZero"/>
        <c:auto val="1"/>
        <c:lblAlgn val="ctr"/>
        <c:lblOffset val="100"/>
        <c:noMultiLvlLbl val="0"/>
      </c:catAx>
      <c:valAx>
        <c:axId val="5183775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/>
                  <a:t>DARF ATM (W/m^2)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83727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pPr>
            <a:r>
              <a:rPr lang="en-US" sz="2400"/>
              <a:t>DARF ATM vs Month (2023)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accent6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5.5555555555555552E-2"/>
                  <c:y val="0.2433694225721784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899-448D-84F7-F8D330B7BE3B}"/>
                </c:ext>
              </c:extLst>
            </c:dLbl>
            <c:dLbl>
              <c:idx val="1"/>
              <c:layout>
                <c:manualLayout>
                  <c:x val="5.5555555555555552E-2"/>
                  <c:y val="0.23310476815398068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899-448D-84F7-F8D330B7BE3B}"/>
                </c:ext>
              </c:extLst>
            </c:dLbl>
            <c:dLbl>
              <c:idx val="2"/>
              <c:layout>
                <c:manualLayout>
                  <c:x val="5.5555555555555552E-2"/>
                  <c:y val="0.19510425780110818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899-448D-84F7-F8D330B7BE3B}"/>
                </c:ext>
              </c:extLst>
            </c:dLbl>
            <c:dLbl>
              <c:idx val="3"/>
              <c:layout>
                <c:manualLayout>
                  <c:x val="5.2777777777777778E-2"/>
                  <c:y val="0.2339654418197725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899-448D-84F7-F8D330B7BE3B}"/>
                </c:ext>
              </c:extLst>
            </c:dLbl>
            <c:dLbl>
              <c:idx val="4"/>
              <c:layout>
                <c:manualLayout>
                  <c:x val="5.2777777777777778E-2"/>
                  <c:y val="0.174001531058617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899-448D-84F7-F8D330B7BE3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Sheet1!$AC$23:$AC$27</c:f>
              <c:numCache>
                <c:formatCode>General</c:formatCode>
                <c:ptCount val="5"/>
                <c:pt idx="0">
                  <c:v>81.55</c:v>
                </c:pt>
                <c:pt idx="1">
                  <c:v>74.75</c:v>
                </c:pt>
                <c:pt idx="2">
                  <c:v>58.29</c:v>
                </c:pt>
                <c:pt idx="3">
                  <c:v>68.599999999999994</c:v>
                </c:pt>
                <c:pt idx="4">
                  <c:v>57.39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899-448D-84F7-F8D330B7BE3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27"/>
        <c:axId val="278444191"/>
        <c:axId val="1548439439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spPr>
                  <a:solidFill>
                    <a:schemeClr val="accent1">
                      <a:shade val="65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0" i="0" u="none" strike="noStrike" kern="1200" baseline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val>
                  <c:numRef>
                    <c:extLst>
                      <c:ext uri="{02D57815-91ED-43cb-92C2-25804820EDAC}">
                        <c15:formulaRef>
                          <c15:sqref>Sheet1!$AB$23:$AB$27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0.82</c:v>
                      </c:pt>
                      <c:pt idx="1">
                        <c:v>0.75</c:v>
                      </c:pt>
                      <c:pt idx="2">
                        <c:v>0.59</c:v>
                      </c:pt>
                      <c:pt idx="3">
                        <c:v>0.69</c:v>
                      </c:pt>
                      <c:pt idx="4">
                        <c:v>0.57999999999999996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C-B899-448D-84F7-F8D330B7BE3B}"/>
                  </c:ext>
                </c:extLst>
              </c15:ser>
            </c15:filteredBarSeries>
          </c:ext>
        </c:extLst>
      </c:barChart>
      <c:lineChart>
        <c:grouping val="standard"/>
        <c:varyColors val="0"/>
        <c:ser>
          <c:idx val="2"/>
          <c:order val="2"/>
          <c:spPr>
            <a:ln w="28575" cap="rnd">
              <a:solidFill>
                <a:schemeClr val="accent1">
                  <a:tint val="6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4.5763998250218721E-2"/>
                  <c:y val="-5.55555555555555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899-448D-84F7-F8D330B7BE3B}"/>
                </c:ext>
              </c:extLst>
            </c:dLbl>
            <c:dLbl>
              <c:idx val="1"/>
              <c:layout>
                <c:manualLayout>
                  <c:x val="-4.5763998250218721E-2"/>
                  <c:y val="-4.629629629629633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899-448D-84F7-F8D330B7BE3B}"/>
                </c:ext>
              </c:extLst>
            </c:dLbl>
            <c:dLbl>
              <c:idx val="2"/>
              <c:layout>
                <c:manualLayout>
                  <c:x val="-4.5763998250218721E-2"/>
                  <c:y val="-5.555555555555555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899-448D-84F7-F8D330B7BE3B}"/>
                </c:ext>
              </c:extLst>
            </c:dLbl>
            <c:dLbl>
              <c:idx val="3"/>
              <c:layout>
                <c:manualLayout>
                  <c:x val="-4.5763998250218721E-2"/>
                  <c:y val="-4.629629629629633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899-448D-84F7-F8D330B7BE3B}"/>
                </c:ext>
              </c:extLst>
            </c:dLbl>
            <c:dLbl>
              <c:idx val="4"/>
              <c:layout>
                <c:manualLayout>
                  <c:x val="-4.5763998250218721E-2"/>
                  <c:y val="-6.01851851851852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B899-448D-84F7-F8D330B7BE3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Sheet1!$AD$23:$AD$27</c:f>
              <c:numCache>
                <c:formatCode>General</c:formatCode>
                <c:ptCount val="5"/>
                <c:pt idx="0">
                  <c:v>0.82</c:v>
                </c:pt>
                <c:pt idx="1">
                  <c:v>0.75</c:v>
                </c:pt>
                <c:pt idx="2">
                  <c:v>0.59</c:v>
                </c:pt>
                <c:pt idx="3">
                  <c:v>0.69</c:v>
                </c:pt>
                <c:pt idx="4">
                  <c:v>0.57999999999999996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B899-448D-84F7-F8D330B7BE3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531974655"/>
        <c:axId val="531972735"/>
      </c:lineChart>
      <c:catAx>
        <c:axId val="278444191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MARCH                         APRIL                             JUNE                            JULY                          AUGUST</a:t>
                </a:r>
              </a:p>
            </c:rich>
          </c:tx>
          <c:layout>
            <c:manualLayout>
              <c:xMode val="edge"/>
              <c:yMode val="edge"/>
              <c:x val="0.12640948734659305"/>
              <c:y val="0.9298587902499115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crossAx val="1548439439"/>
        <c:crosses val="autoZero"/>
        <c:auto val="1"/>
        <c:lblAlgn val="ctr"/>
        <c:lblOffset val="100"/>
        <c:noMultiLvlLbl val="0"/>
      </c:catAx>
      <c:valAx>
        <c:axId val="1548439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DARF ATM (W/m^2)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8444191"/>
        <c:crosses val="autoZero"/>
        <c:crossBetween val="between"/>
      </c:valAx>
      <c:valAx>
        <c:axId val="531972735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 sz="1800"/>
                  <a:t>AOD_500</a:t>
                </a:r>
                <a:endParaRPr lang="en-US" sz="1800"/>
              </a:p>
            </c:rich>
          </c:tx>
          <c:layout>
            <c:manualLayout>
              <c:xMode val="edge"/>
              <c:yMode val="edge"/>
              <c:x val="0.96498060567060728"/>
              <c:y val="0.3863455418553455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1974655"/>
        <c:crosses val="max"/>
        <c:crossBetween val="between"/>
      </c:valAx>
      <c:catAx>
        <c:axId val="531974655"/>
        <c:scaling>
          <c:orientation val="minMax"/>
        </c:scaling>
        <c:delete val="1"/>
        <c:axPos val="b"/>
        <c:majorTickMark val="none"/>
        <c:minorTickMark val="none"/>
        <c:tickLblPos val="nextTo"/>
        <c:crossAx val="53197273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accent6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4BB90-6FCA-4AB8-B5F4-EFC2E4968850}" type="datetimeFigureOut">
              <a:rPr lang="es-CO" smtClean="0"/>
              <a:t>26/05/2024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954F48-60CD-4877-8A30-835A45F433B0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06488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00C9EE-3B04-4E7E-82F8-DA2F47AEDA5A}" type="datetimeFigureOut">
              <a:rPr lang="es-ES" smtClean="0"/>
              <a:t>26/05/2024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96AB9-A512-4389-AC93-04F53859FF0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6054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96AB9-A512-4389-AC93-04F53859FF04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8458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96AB9-A512-4389-AC93-04F53859FF04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9920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96AB9-A512-4389-AC93-04F53859FF04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5606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96AB9-A512-4389-AC93-04F53859FF04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8130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ED83D-5B0C-42DB-927D-902741601670}" type="datetimeFigureOut">
              <a:rPr lang="es-CO">
                <a:solidFill>
                  <a:prstClr val="black">
                    <a:tint val="75000"/>
                  </a:prstClr>
                </a:solidFill>
              </a:rPr>
              <a:pPr/>
              <a:t>26/05/2024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3981C-EEB6-4C1F-9258-CBED1706BC02}" type="slidenum">
              <a:rPr lang="es-CO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465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ED83D-5B0C-42DB-927D-902741601670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26/05/2024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3981C-EEB6-4C1F-9258-CBED1706BC02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242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ED83D-5B0C-42DB-927D-902741601670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26/05/2024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3981C-EEB6-4C1F-9258-CBED1706BC02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901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ED83D-5B0C-42DB-927D-902741601670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26/05/2024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3981C-EEB6-4C1F-9258-CBED1706BC02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2541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ED83D-5B0C-42DB-927D-902741601670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26/05/2024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3981C-EEB6-4C1F-9258-CBED1706BC02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8587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ED83D-5B0C-42DB-927D-902741601670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26/05/2024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3981C-EEB6-4C1F-9258-CBED1706BC02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8318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ED83D-5B0C-42DB-927D-902741601670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26/05/2024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3981C-EEB6-4C1F-9258-CBED1706BC02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6169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ED83D-5B0C-42DB-927D-902741601670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26/05/2024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3981C-EEB6-4C1F-9258-CBED1706BC02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3858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ED83D-5B0C-42DB-927D-902741601670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26/05/2024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3981C-EEB6-4C1F-9258-CBED1706BC02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3804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ED83D-5B0C-42DB-927D-902741601670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26/05/2024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3981C-EEB6-4C1F-9258-CBED1706BC02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883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ED83D-5B0C-42DB-927D-902741601670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26/05/2024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3981C-EEB6-4C1F-9258-CBED1706BC02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987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640CF-AB27-4777-BDE6-1D8C81F64E8B}" type="datetimeFigureOut">
              <a:rPr lang="es-CO" smtClean="0"/>
              <a:t>26/05/2024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6576-47F1-4326-ABAC-AEAC38241B4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482113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ED83D-5B0C-42DB-927D-902741601670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26/05/2024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3981C-EEB6-4C1F-9258-CBED1706BC02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283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640CF-AB27-4777-BDE6-1D8C81F64E8B}" type="datetimeFigureOut">
              <a:rPr lang="es-CO" smtClean="0"/>
              <a:t>26/05/2024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6576-47F1-4326-ABAC-AEAC38241B4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6249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ED83D-5B0C-42DB-927D-902741601670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26/05/2024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3981C-EEB6-4C1F-9258-CBED1706BC02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323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ED83D-5B0C-42DB-927D-902741601670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26/05/2024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5B33981C-EEB6-4C1F-9258-CBED1706BC02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770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ED83D-5B0C-42DB-927D-902741601670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26/05/2024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3981C-EEB6-4C1F-9258-CBED1706BC02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557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ED83D-5B0C-42DB-927D-902741601670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26/05/2024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3981C-EEB6-4C1F-9258-CBED1706BC02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896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ED83D-5B0C-42DB-927D-902741601670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26/05/2024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3981C-EEB6-4C1F-9258-CBED1706BC02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484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ED83D-5B0C-42DB-927D-902741601670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26/05/2024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3981C-EEB6-4C1F-9258-CBED1706BC02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398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ED83D-5B0C-42DB-927D-902741601670}" type="datetimeFigureOut">
              <a:rPr lang="es-CO">
                <a:solidFill>
                  <a:prstClr val="black">
                    <a:tint val="75000"/>
                  </a:prstClr>
                </a:solidFill>
              </a:rPr>
              <a:pPr/>
              <a:t>26/05/2024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3981C-EEB6-4C1F-9258-CBED1706BC02}" type="slidenum">
              <a:rPr lang="es-CO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091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8" r:id="rId1"/>
    <p:sldLayoutId id="2147483973" r:id="rId2"/>
    <p:sldLayoutId id="214748414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16ED83D-5B0C-42DB-927D-902741601670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26/05/2024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33981C-EEB6-4C1F-9258-CBED1706BC02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294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6" r:id="rId1"/>
    <p:sldLayoutId id="2147484147" r:id="rId2"/>
    <p:sldLayoutId id="2147484148" r:id="rId3"/>
    <p:sldLayoutId id="2147484149" r:id="rId4"/>
    <p:sldLayoutId id="2147484150" r:id="rId5"/>
    <p:sldLayoutId id="2147484151" r:id="rId6"/>
    <p:sldLayoutId id="2147484152" r:id="rId7"/>
    <p:sldLayoutId id="2147484153" r:id="rId8"/>
    <p:sldLayoutId id="2147484154" r:id="rId9"/>
    <p:sldLayoutId id="2147484155" r:id="rId10"/>
    <p:sldLayoutId id="2147484156" r:id="rId11"/>
    <p:sldLayoutId id="2147484157" r:id="rId12"/>
    <p:sldLayoutId id="2147484158" r:id="rId13"/>
    <p:sldLayoutId id="2147484159" r:id="rId14"/>
    <p:sldLayoutId id="2147484160" r:id="rId15"/>
    <p:sldLayoutId id="2147484161" r:id="rId16"/>
    <p:sldLayoutId id="214748416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lrad-net.gsfc.nasa.gov/cgi-bin/type_piece_of_map_flux" TargetMode="External"/><Relationship Id="rId2" Type="http://schemas.openxmlformats.org/officeDocument/2006/relationships/hyperlink" Target="https://aeronet.gsfc.nasa.gov/cgi-bin/data_display_aod_v3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Patrón de fondo&#10;&#10;Descripción generada automáticamente">
            <a:extLst>
              <a:ext uri="{FF2B5EF4-FFF2-40B4-BE49-F238E27FC236}">
                <a16:creationId xmlns:a16="http://schemas.microsoft.com/office/drawing/2014/main" id="{E09E69FB-3D03-44ED-AB30-DA70EEA0A2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" b="12547"/>
          <a:stretch/>
        </p:blipFill>
        <p:spPr>
          <a:xfrm>
            <a:off x="-49008" y="1664165"/>
            <a:ext cx="12192000" cy="539331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372829B-FCDA-43E4-9B63-B4AC88469ACE}"/>
              </a:ext>
            </a:extLst>
          </p:cNvPr>
          <p:cNvSpPr txBox="1"/>
          <p:nvPr/>
        </p:nvSpPr>
        <p:spPr>
          <a:xfrm>
            <a:off x="1619250" y="329294"/>
            <a:ext cx="8855332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4000" dirty="0" err="1">
                <a:solidFill>
                  <a:srgbClr val="0E4753"/>
                </a:solidFill>
                <a:latin typeface="Calibri"/>
                <a:ea typeface="Calibri"/>
                <a:cs typeface="Calibri"/>
              </a:rPr>
              <a:t>Implementation</a:t>
            </a:r>
            <a:r>
              <a:rPr lang="es-CO" sz="4000" dirty="0">
                <a:solidFill>
                  <a:srgbClr val="0E4753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s-CO" sz="4000" dirty="0" err="1">
                <a:solidFill>
                  <a:srgbClr val="0E4753"/>
                </a:solidFill>
                <a:latin typeface="Calibri"/>
                <a:ea typeface="Calibri"/>
                <a:cs typeface="Calibri"/>
              </a:rPr>
              <a:t>of</a:t>
            </a:r>
            <a:r>
              <a:rPr lang="es-CO" sz="4000" dirty="0">
                <a:solidFill>
                  <a:srgbClr val="0E4753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s-CO" sz="4000" dirty="0" err="1">
                <a:solidFill>
                  <a:srgbClr val="0E4753"/>
                </a:solidFill>
                <a:latin typeface="Calibri"/>
                <a:ea typeface="Calibri"/>
                <a:cs typeface="Calibri"/>
              </a:rPr>
              <a:t>the</a:t>
            </a:r>
            <a:r>
              <a:rPr lang="es-CO" sz="4000" dirty="0">
                <a:solidFill>
                  <a:srgbClr val="0E4753"/>
                </a:solidFill>
                <a:latin typeface="Calibri"/>
                <a:ea typeface="Calibri"/>
                <a:cs typeface="Calibri"/>
              </a:rPr>
              <a:t> SBDART </a:t>
            </a:r>
            <a:r>
              <a:rPr lang="es-CO" sz="4000" dirty="0" err="1">
                <a:solidFill>
                  <a:srgbClr val="0E4753"/>
                </a:solidFill>
                <a:latin typeface="Calibri"/>
                <a:ea typeface="Calibri"/>
                <a:cs typeface="Calibri"/>
              </a:rPr>
              <a:t>model</a:t>
            </a:r>
            <a:r>
              <a:rPr lang="es-CO" sz="4000" dirty="0">
                <a:solidFill>
                  <a:srgbClr val="0E4753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s-CO" sz="4000" dirty="0" err="1">
                <a:solidFill>
                  <a:srgbClr val="0E4753"/>
                </a:solidFill>
                <a:latin typeface="Calibri"/>
                <a:ea typeface="Calibri"/>
                <a:cs typeface="Calibri"/>
              </a:rPr>
              <a:t>for</a:t>
            </a:r>
            <a:r>
              <a:rPr lang="es-CO" sz="4000" dirty="0">
                <a:solidFill>
                  <a:srgbClr val="0E4753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s-CO" sz="4000" dirty="0" err="1">
                <a:solidFill>
                  <a:srgbClr val="0E4753"/>
                </a:solidFill>
                <a:latin typeface="Calibri"/>
                <a:ea typeface="Calibri"/>
                <a:cs typeface="Calibri"/>
              </a:rPr>
              <a:t>the</a:t>
            </a:r>
            <a:r>
              <a:rPr lang="es-CO" sz="4000" dirty="0">
                <a:solidFill>
                  <a:srgbClr val="0E4753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s-CO" sz="4000" dirty="0" err="1">
                <a:solidFill>
                  <a:srgbClr val="0E4753"/>
                </a:solidFill>
                <a:latin typeface="Calibri"/>
                <a:ea typeface="Calibri"/>
                <a:cs typeface="Calibri"/>
              </a:rPr>
              <a:t>estimation</a:t>
            </a:r>
            <a:r>
              <a:rPr lang="es-CO" sz="4000" dirty="0">
                <a:solidFill>
                  <a:srgbClr val="0E4753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s-CO" sz="4000" dirty="0" err="1">
                <a:solidFill>
                  <a:srgbClr val="0E4753"/>
                </a:solidFill>
                <a:latin typeface="Calibri"/>
                <a:ea typeface="Calibri"/>
                <a:cs typeface="Calibri"/>
              </a:rPr>
              <a:t>of</a:t>
            </a:r>
            <a:r>
              <a:rPr lang="es-CO" sz="4000" dirty="0">
                <a:solidFill>
                  <a:srgbClr val="0E4753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s-CO" sz="4000" dirty="0" err="1">
                <a:solidFill>
                  <a:srgbClr val="0E4753"/>
                </a:solidFill>
                <a:latin typeface="Calibri"/>
                <a:ea typeface="Calibri"/>
                <a:cs typeface="Calibri"/>
              </a:rPr>
              <a:t>the</a:t>
            </a:r>
            <a:r>
              <a:rPr lang="es-CO" sz="4000" dirty="0">
                <a:solidFill>
                  <a:srgbClr val="0E4753"/>
                </a:solidFill>
                <a:latin typeface="Calibri"/>
                <a:ea typeface="Calibri"/>
                <a:cs typeface="Calibri"/>
              </a:rPr>
              <a:t> aerosol </a:t>
            </a:r>
            <a:r>
              <a:rPr lang="es-CO" sz="4000" dirty="0" err="1">
                <a:solidFill>
                  <a:srgbClr val="0E4753"/>
                </a:solidFill>
                <a:latin typeface="Calibri"/>
                <a:ea typeface="Calibri"/>
                <a:cs typeface="Calibri"/>
              </a:rPr>
              <a:t>radiative</a:t>
            </a:r>
            <a:r>
              <a:rPr lang="es-CO" sz="4000" dirty="0">
                <a:solidFill>
                  <a:srgbClr val="0E4753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s-CO" sz="4000" dirty="0" err="1">
                <a:solidFill>
                  <a:srgbClr val="0E4753"/>
                </a:solidFill>
                <a:latin typeface="Calibri"/>
                <a:ea typeface="Calibri"/>
                <a:cs typeface="Calibri"/>
              </a:rPr>
              <a:t>forcing</a:t>
            </a:r>
            <a:endParaRPr lang="es-CO" sz="4000" dirty="0">
              <a:solidFill>
                <a:srgbClr val="0E4753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8DDB38E-F2F2-4E4F-9082-92508727F27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>
                <a:solidFill>
                  <a:schemeClr val="bg1"/>
                </a:solidFill>
              </a:rPr>
              <a:t>Vigilada </a:t>
            </a:r>
            <a:r>
              <a:rPr lang="es-CO" sz="900" err="1">
                <a:solidFill>
                  <a:schemeClr val="bg1"/>
                </a:solidFill>
              </a:rPr>
              <a:t>Mineducación</a:t>
            </a:r>
            <a:endParaRPr lang="es-CO" sz="900">
              <a:solidFill>
                <a:schemeClr val="bg1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8F5F2AF-8928-4D66-905E-F28A65946C59}"/>
              </a:ext>
            </a:extLst>
          </p:cNvPr>
          <p:cNvSpPr/>
          <p:nvPr/>
        </p:nvSpPr>
        <p:spPr>
          <a:xfrm>
            <a:off x="1668334" y="301925"/>
            <a:ext cx="8855332" cy="1916443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8" name="CuadroTexto 2">
            <a:extLst>
              <a:ext uri="{FF2B5EF4-FFF2-40B4-BE49-F238E27FC236}">
                <a16:creationId xmlns:a16="http://schemas.microsoft.com/office/drawing/2014/main" id="{D7C78B52-4CCD-C36C-C2DF-8022ACB74372}"/>
              </a:ext>
            </a:extLst>
          </p:cNvPr>
          <p:cNvSpPr txBox="1"/>
          <p:nvPr/>
        </p:nvSpPr>
        <p:spPr>
          <a:xfrm>
            <a:off x="2667413" y="2815505"/>
            <a:ext cx="685717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3200" dirty="0">
                <a:solidFill>
                  <a:srgbClr val="0E4753"/>
                </a:solidFill>
                <a:latin typeface="Calibri"/>
                <a:ea typeface="Calibri"/>
                <a:cs typeface="Calibri"/>
              </a:rPr>
              <a:t>Fernando Londoño Palacio</a:t>
            </a:r>
          </a:p>
        </p:txBody>
      </p:sp>
      <p:sp>
        <p:nvSpPr>
          <p:cNvPr id="9" name="CuadroTexto 1">
            <a:extLst>
              <a:ext uri="{FF2B5EF4-FFF2-40B4-BE49-F238E27FC236}">
                <a16:creationId xmlns:a16="http://schemas.microsoft.com/office/drawing/2014/main" id="{F0BEA43B-D844-4797-F84D-AE10D6AAD10C}"/>
              </a:ext>
            </a:extLst>
          </p:cNvPr>
          <p:cNvSpPr txBox="1"/>
          <p:nvPr/>
        </p:nvSpPr>
        <p:spPr>
          <a:xfrm>
            <a:off x="2233584" y="6164440"/>
            <a:ext cx="762666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2400" b="1" dirty="0" err="1">
                <a:solidFill>
                  <a:schemeClr val="bg1"/>
                </a:solidFill>
                <a:latin typeface="Arial"/>
                <a:ea typeface="Roboto"/>
                <a:cs typeface="Arial"/>
              </a:rPr>
              <a:t>School</a:t>
            </a:r>
            <a:r>
              <a:rPr lang="es-CO" sz="2400" b="1" dirty="0">
                <a:solidFill>
                  <a:schemeClr val="bg1"/>
                </a:solidFill>
                <a:latin typeface="Arial"/>
                <a:ea typeface="Roboto"/>
                <a:cs typeface="Arial"/>
              </a:rPr>
              <a:t> </a:t>
            </a:r>
            <a:r>
              <a:rPr lang="es-CO" sz="2400" b="1" dirty="0" err="1">
                <a:solidFill>
                  <a:schemeClr val="bg1"/>
                </a:solidFill>
                <a:latin typeface="Arial"/>
                <a:ea typeface="Roboto"/>
                <a:cs typeface="Arial"/>
              </a:rPr>
              <a:t>of</a:t>
            </a:r>
            <a:r>
              <a:rPr lang="es-CO" sz="2400" b="1" dirty="0">
                <a:solidFill>
                  <a:schemeClr val="bg1"/>
                </a:solidFill>
                <a:latin typeface="Arial"/>
                <a:ea typeface="Roboto"/>
                <a:cs typeface="Arial"/>
              </a:rPr>
              <a:t> </a:t>
            </a:r>
            <a:r>
              <a:rPr lang="es-CO" sz="2400" b="1" dirty="0" err="1">
                <a:solidFill>
                  <a:schemeClr val="bg1"/>
                </a:solidFill>
                <a:latin typeface="Arial"/>
                <a:ea typeface="Roboto"/>
                <a:cs typeface="Arial"/>
              </a:rPr>
              <a:t>Applied</a:t>
            </a:r>
            <a:r>
              <a:rPr lang="es-CO" sz="2400" b="1" dirty="0">
                <a:solidFill>
                  <a:schemeClr val="bg1"/>
                </a:solidFill>
                <a:latin typeface="Arial"/>
                <a:ea typeface="Roboto"/>
                <a:cs typeface="Arial"/>
              </a:rPr>
              <a:t> </a:t>
            </a:r>
            <a:r>
              <a:rPr lang="es-CO" sz="2400" b="1" dirty="0" err="1">
                <a:solidFill>
                  <a:schemeClr val="bg1"/>
                </a:solidFill>
                <a:latin typeface="Arial"/>
                <a:ea typeface="Roboto"/>
                <a:cs typeface="Arial"/>
              </a:rPr>
              <a:t>Science</a:t>
            </a:r>
            <a:r>
              <a:rPr lang="es-CO" sz="2400" b="1" dirty="0">
                <a:solidFill>
                  <a:schemeClr val="bg1"/>
                </a:solidFill>
                <a:latin typeface="Arial"/>
                <a:ea typeface="Roboto"/>
                <a:cs typeface="Arial"/>
              </a:rPr>
              <a:t> and </a:t>
            </a:r>
            <a:r>
              <a:rPr lang="es-CO" sz="2400" b="1" dirty="0" err="1">
                <a:solidFill>
                  <a:schemeClr val="bg1"/>
                </a:solidFill>
                <a:latin typeface="Arial"/>
                <a:ea typeface="Roboto"/>
                <a:cs typeface="Arial"/>
              </a:rPr>
              <a:t>Engineering</a:t>
            </a:r>
            <a:r>
              <a:rPr lang="es-CO" sz="2400" b="1" dirty="0">
                <a:solidFill>
                  <a:schemeClr val="bg1"/>
                </a:solidFill>
                <a:latin typeface="Arial"/>
                <a:ea typeface="Roboto"/>
                <a:cs typeface="Arial"/>
              </a:rPr>
              <a:t> </a:t>
            </a:r>
            <a:endParaRPr lang="es-ES" sz="1400" dirty="0">
              <a:solidFill>
                <a:schemeClr val="bg1"/>
              </a:solidFill>
              <a:latin typeface="Arial"/>
              <a:ea typeface="Roboto"/>
              <a:cs typeface="Arial"/>
            </a:endParaRPr>
          </a:p>
        </p:txBody>
      </p:sp>
      <p:pic>
        <p:nvPicPr>
          <p:cNvPr id="11" name="Imagen 25">
            <a:extLst>
              <a:ext uri="{FF2B5EF4-FFF2-40B4-BE49-F238E27FC236}">
                <a16:creationId xmlns:a16="http://schemas.microsoft.com/office/drawing/2014/main" id="{E0714821-EDCA-AC41-49CA-250DD14EEE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673" y="6236148"/>
            <a:ext cx="1979858" cy="376583"/>
          </a:xfrm>
          <a:prstGeom prst="rect">
            <a:avLst/>
          </a:prstGeom>
        </p:spPr>
      </p:pic>
      <p:sp>
        <p:nvSpPr>
          <p:cNvPr id="12" name="CuadroTexto 1">
            <a:extLst>
              <a:ext uri="{FF2B5EF4-FFF2-40B4-BE49-F238E27FC236}">
                <a16:creationId xmlns:a16="http://schemas.microsoft.com/office/drawing/2014/main" id="{F14DD7CD-FD83-9E92-8B98-8C3495D832E9}"/>
              </a:ext>
            </a:extLst>
          </p:cNvPr>
          <p:cNvSpPr txBox="1"/>
          <p:nvPr/>
        </p:nvSpPr>
        <p:spPr>
          <a:xfrm>
            <a:off x="2618329" y="5237174"/>
            <a:ext cx="6857173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1" algn="ctr"/>
            <a:r>
              <a:rPr lang="es-CO" sz="2800" b="1" dirty="0" err="1">
                <a:solidFill>
                  <a:schemeClr val="bg1"/>
                </a:solidFill>
                <a:latin typeface="Arial"/>
                <a:ea typeface="Roboto"/>
                <a:cs typeface="Arial"/>
              </a:rPr>
              <a:t>Advanced</a:t>
            </a:r>
            <a:r>
              <a:rPr lang="es-CO" sz="2800" b="1" dirty="0">
                <a:solidFill>
                  <a:schemeClr val="bg1"/>
                </a:solidFill>
                <a:latin typeface="Arial"/>
                <a:ea typeface="Roboto"/>
                <a:cs typeface="Arial"/>
              </a:rPr>
              <a:t> Project I</a:t>
            </a:r>
          </a:p>
          <a:p>
            <a:pPr lvl="1" algn="ctr"/>
            <a:r>
              <a:rPr lang="es-CO" sz="2800" b="1" dirty="0" err="1">
                <a:solidFill>
                  <a:schemeClr val="bg1"/>
                </a:solidFill>
                <a:latin typeface="Arial"/>
                <a:ea typeface="Roboto"/>
                <a:cs typeface="Arial"/>
              </a:rPr>
              <a:t>Engineering</a:t>
            </a:r>
            <a:r>
              <a:rPr lang="es-CO" sz="2800" b="1" dirty="0">
                <a:solidFill>
                  <a:schemeClr val="bg1"/>
                </a:solidFill>
                <a:latin typeface="Arial"/>
                <a:ea typeface="Roboto"/>
                <a:cs typeface="Arial"/>
              </a:rPr>
              <a:t>  </a:t>
            </a:r>
            <a:r>
              <a:rPr lang="es-CO" sz="2800" b="1" dirty="0" err="1">
                <a:solidFill>
                  <a:schemeClr val="bg1"/>
                </a:solidFill>
                <a:latin typeface="Arial"/>
                <a:ea typeface="Roboto"/>
                <a:cs typeface="Arial"/>
              </a:rPr>
              <a:t>Physics</a:t>
            </a:r>
            <a:endParaRPr lang="es-ES" sz="1600" dirty="0">
              <a:solidFill>
                <a:schemeClr val="bg1"/>
              </a:solidFill>
              <a:latin typeface="Arial"/>
              <a:ea typeface="Roboto"/>
              <a:cs typeface="Arial"/>
            </a:endParaRPr>
          </a:p>
        </p:txBody>
      </p:sp>
      <p:sp>
        <p:nvSpPr>
          <p:cNvPr id="5" name="CuadroTexto 1">
            <a:extLst>
              <a:ext uri="{FF2B5EF4-FFF2-40B4-BE49-F238E27FC236}">
                <a16:creationId xmlns:a16="http://schemas.microsoft.com/office/drawing/2014/main" id="{FE9B4B49-2535-98FD-3204-7AF4364737A2}"/>
              </a:ext>
            </a:extLst>
          </p:cNvPr>
          <p:cNvSpPr txBox="1"/>
          <p:nvPr/>
        </p:nvSpPr>
        <p:spPr>
          <a:xfrm>
            <a:off x="2667413" y="4520487"/>
            <a:ext cx="685717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2400" b="1" dirty="0">
                <a:solidFill>
                  <a:schemeClr val="bg1"/>
                </a:solidFill>
                <a:latin typeface="Arial"/>
                <a:ea typeface="Roboto"/>
                <a:cs typeface="Arial"/>
              </a:rPr>
              <a:t>Tutor: Elena Montilla Rosero</a:t>
            </a:r>
            <a:endParaRPr lang="es-ES" sz="1400" dirty="0">
              <a:solidFill>
                <a:schemeClr val="bg1"/>
              </a:solidFill>
              <a:latin typeface="Arial"/>
              <a:ea typeface="Roboto"/>
              <a:cs typeface="Arial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DC5D44C-7C98-2A46-44B9-2AFF24F5D793}"/>
              </a:ext>
            </a:extLst>
          </p:cNvPr>
          <p:cNvSpPr txBox="1"/>
          <p:nvPr/>
        </p:nvSpPr>
        <p:spPr>
          <a:xfrm>
            <a:off x="2667413" y="4863168"/>
            <a:ext cx="685717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2400" b="1" dirty="0" err="1">
                <a:solidFill>
                  <a:schemeClr val="bg1"/>
                </a:solidFill>
                <a:latin typeface="Arial"/>
                <a:ea typeface="Roboto"/>
                <a:cs typeface="Arial"/>
              </a:rPr>
              <a:t>Second</a:t>
            </a:r>
            <a:r>
              <a:rPr lang="es-CO" sz="2400" b="1" dirty="0">
                <a:solidFill>
                  <a:schemeClr val="bg1"/>
                </a:solidFill>
                <a:latin typeface="Arial"/>
                <a:ea typeface="Roboto"/>
                <a:cs typeface="Arial"/>
              </a:rPr>
              <a:t> </a:t>
            </a:r>
            <a:r>
              <a:rPr lang="es-CO" sz="2400" b="1" dirty="0" err="1">
                <a:solidFill>
                  <a:schemeClr val="bg1"/>
                </a:solidFill>
                <a:latin typeface="Arial"/>
                <a:ea typeface="Roboto"/>
                <a:cs typeface="Arial"/>
              </a:rPr>
              <a:t>Advance</a:t>
            </a:r>
            <a:endParaRPr lang="es-ES" sz="1400" dirty="0">
              <a:solidFill>
                <a:schemeClr val="bg1"/>
              </a:solidFill>
              <a:latin typeface="Arial"/>
              <a:ea typeface="Roboto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562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377E1-BA8D-18B1-6E30-5F2C6064D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0 Rectángulo">
            <a:extLst>
              <a:ext uri="{FF2B5EF4-FFF2-40B4-BE49-F238E27FC236}">
                <a16:creationId xmlns:a16="http://schemas.microsoft.com/office/drawing/2014/main" id="{45FA2A49-4C0A-1EF6-DE1F-6ACB1A4710A3}"/>
              </a:ext>
            </a:extLst>
          </p:cNvPr>
          <p:cNvSpPr/>
          <p:nvPr/>
        </p:nvSpPr>
        <p:spPr>
          <a:xfrm>
            <a:off x="1396181" y="215081"/>
            <a:ext cx="8878529" cy="53226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70000"/>
              </a:lnSpc>
              <a:defRPr/>
            </a:pPr>
            <a:r>
              <a:rPr lang="es-ES" sz="4000" b="1" dirty="0" err="1">
                <a:solidFill>
                  <a:srgbClr val="009BAF"/>
                </a:solidFill>
                <a:latin typeface="Arial"/>
                <a:cs typeface="Arial"/>
              </a:rPr>
              <a:t>First</a:t>
            </a:r>
            <a:r>
              <a:rPr lang="es-ES" sz="4000" b="1" dirty="0">
                <a:solidFill>
                  <a:srgbClr val="009BAF"/>
                </a:solidFill>
                <a:latin typeface="Arial"/>
                <a:cs typeface="Arial"/>
              </a:rPr>
              <a:t> </a:t>
            </a:r>
            <a:r>
              <a:rPr lang="es-ES" sz="4000" b="1" dirty="0" err="1">
                <a:solidFill>
                  <a:srgbClr val="009BAF"/>
                </a:solidFill>
                <a:latin typeface="Arial"/>
                <a:cs typeface="Arial"/>
              </a:rPr>
              <a:t>estimations</a:t>
            </a:r>
            <a:r>
              <a:rPr lang="es-ES" sz="4000" b="1" dirty="0">
                <a:solidFill>
                  <a:srgbClr val="009BAF"/>
                </a:solidFill>
                <a:latin typeface="Arial"/>
                <a:cs typeface="Arial"/>
              </a:rPr>
              <a:t> </a:t>
            </a:r>
            <a:r>
              <a:rPr lang="es-ES" sz="4000" b="1" dirty="0" err="1">
                <a:solidFill>
                  <a:srgbClr val="009BAF"/>
                </a:solidFill>
                <a:latin typeface="Arial"/>
                <a:cs typeface="Arial"/>
              </a:rPr>
              <a:t>of</a:t>
            </a:r>
            <a:r>
              <a:rPr lang="es-ES" sz="4000" b="1" dirty="0">
                <a:solidFill>
                  <a:srgbClr val="009BAF"/>
                </a:solidFill>
                <a:latin typeface="Arial"/>
                <a:cs typeface="Arial"/>
              </a:rPr>
              <a:t> DARF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C5D67B4-47F5-EDA6-FA64-F8357055662B}"/>
              </a:ext>
            </a:extLst>
          </p:cNvPr>
          <p:cNvSpPr/>
          <p:nvPr/>
        </p:nvSpPr>
        <p:spPr>
          <a:xfrm>
            <a:off x="2389240" y="179008"/>
            <a:ext cx="6872748" cy="532262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CB7D16F7-1431-A10B-8E98-6B35FD764A60}"/>
              </a:ext>
            </a:extLst>
          </p:cNvPr>
          <p:cNvSpPr/>
          <p:nvPr/>
        </p:nvSpPr>
        <p:spPr>
          <a:xfrm>
            <a:off x="475975" y="1057874"/>
            <a:ext cx="11333959" cy="5370070"/>
          </a:xfrm>
          <a:prstGeom prst="roundRect">
            <a:avLst/>
          </a:prstGeom>
          <a:noFill/>
          <a:ln w="28575">
            <a:solidFill>
              <a:srgbClr val="007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2FE748F-31D2-6828-90F9-AA918BF26415}"/>
              </a:ext>
            </a:extLst>
          </p:cNvPr>
          <p:cNvSpPr txBox="1"/>
          <p:nvPr/>
        </p:nvSpPr>
        <p:spPr>
          <a:xfrm>
            <a:off x="616386" y="6575128"/>
            <a:ext cx="390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400" dirty="0" err="1">
                <a:solidFill>
                  <a:srgbClr val="009BAF"/>
                </a:solidFill>
              </a:rPr>
              <a:t>Taken</a:t>
            </a:r>
            <a:r>
              <a:rPr lang="es-CO" sz="1400" dirty="0">
                <a:solidFill>
                  <a:srgbClr val="009BAF"/>
                </a:solidFill>
              </a:rPr>
              <a:t>:</a:t>
            </a:r>
            <a:r>
              <a:rPr lang="es-CO" sz="1400" dirty="0">
                <a:solidFill>
                  <a:schemeClr val="accent3"/>
                </a:solidFill>
              </a:rPr>
              <a:t> [7]</a:t>
            </a:r>
            <a:endParaRPr lang="es-CO" sz="14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990CC60-142A-9370-C0A7-B32872200734}"/>
              </a:ext>
            </a:extLst>
          </p:cNvPr>
          <p:cNvSpPr txBox="1"/>
          <p:nvPr/>
        </p:nvSpPr>
        <p:spPr>
          <a:xfrm>
            <a:off x="11590553" y="0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/>
              <a:t>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29FCF1-0950-DBC6-8FCF-1ABF3EFCF52A}"/>
              </a:ext>
            </a:extLst>
          </p:cNvPr>
          <p:cNvSpPr txBox="1"/>
          <p:nvPr/>
        </p:nvSpPr>
        <p:spPr>
          <a:xfrm>
            <a:off x="1236361" y="1184369"/>
            <a:ext cx="1000191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2200" dirty="0" err="1"/>
              <a:t>Values</a:t>
            </a:r>
            <a:r>
              <a:rPr lang="es-CO" sz="2200" dirty="0"/>
              <a:t> </a:t>
            </a:r>
            <a:r>
              <a:rPr lang="es-CO" sz="2200" dirty="0" err="1"/>
              <a:t>of</a:t>
            </a:r>
            <a:r>
              <a:rPr lang="es-CO" sz="2200" dirty="0"/>
              <a:t> </a:t>
            </a:r>
            <a:r>
              <a:rPr lang="es-CO" sz="2200" b="1" dirty="0"/>
              <a:t>AOD</a:t>
            </a:r>
            <a:r>
              <a:rPr lang="es-CO" sz="2200" dirty="0"/>
              <a:t> </a:t>
            </a:r>
            <a:r>
              <a:rPr lang="es-CO" sz="2200" dirty="0" err="1"/>
              <a:t>for</a:t>
            </a:r>
            <a:r>
              <a:rPr lang="es-CO" sz="2200" dirty="0"/>
              <a:t> </a:t>
            </a:r>
            <a:r>
              <a:rPr lang="es-CO" sz="2200" dirty="0" err="1"/>
              <a:t>different</a:t>
            </a:r>
            <a:r>
              <a:rPr lang="es-CO" sz="2200" dirty="0"/>
              <a:t> </a:t>
            </a:r>
            <a:r>
              <a:rPr lang="es-CO" sz="2200" dirty="0" err="1"/>
              <a:t>months</a:t>
            </a:r>
            <a:r>
              <a:rPr lang="es-CO" sz="2200" dirty="0"/>
              <a:t> in Medellín </a:t>
            </a:r>
            <a:r>
              <a:rPr lang="es-CO" sz="2200" dirty="0" err="1"/>
              <a:t>were</a:t>
            </a:r>
            <a:r>
              <a:rPr lang="es-CO" sz="2200" dirty="0"/>
              <a:t> </a:t>
            </a:r>
            <a:r>
              <a:rPr lang="es-CO" sz="2200" dirty="0" err="1"/>
              <a:t>taken</a:t>
            </a:r>
            <a:r>
              <a:rPr lang="es-CO" sz="2200" dirty="0"/>
              <a:t> </a:t>
            </a:r>
            <a:r>
              <a:rPr lang="es-CO" sz="2200" dirty="0" err="1"/>
              <a:t>from</a:t>
            </a:r>
            <a:r>
              <a:rPr lang="es-CO" sz="2200" dirty="0"/>
              <a:t> </a:t>
            </a:r>
            <a:r>
              <a:rPr lang="es-CO" sz="2200" b="1" dirty="0"/>
              <a:t>NASA AERONET</a:t>
            </a:r>
            <a:r>
              <a:rPr lang="es-CO" sz="2200" dirty="0"/>
              <a:t> (Aerosol </a:t>
            </a:r>
            <a:r>
              <a:rPr lang="es-CO" sz="2200" dirty="0" err="1"/>
              <a:t>Robotic</a:t>
            </a:r>
            <a:r>
              <a:rPr lang="es-CO" sz="2200" dirty="0"/>
              <a:t> Network) and </a:t>
            </a:r>
            <a:r>
              <a:rPr lang="es-CO" sz="2200" dirty="0" err="1"/>
              <a:t>values</a:t>
            </a:r>
            <a:r>
              <a:rPr lang="es-CO" sz="2200" dirty="0"/>
              <a:t> </a:t>
            </a:r>
            <a:r>
              <a:rPr lang="es-CO" sz="2200" dirty="0" err="1"/>
              <a:t>were</a:t>
            </a:r>
            <a:r>
              <a:rPr lang="es-CO" sz="2200" dirty="0"/>
              <a:t> </a:t>
            </a:r>
            <a:r>
              <a:rPr lang="es-CO" sz="2200" dirty="0" err="1"/>
              <a:t>measured</a:t>
            </a:r>
            <a:r>
              <a:rPr lang="es-CO" sz="2200" dirty="0"/>
              <a:t> </a:t>
            </a:r>
            <a:r>
              <a:rPr lang="es-CO" sz="2200" dirty="0" err="1"/>
              <a:t>using</a:t>
            </a:r>
            <a:r>
              <a:rPr lang="es-CO" sz="2200" dirty="0"/>
              <a:t> a </a:t>
            </a:r>
            <a:r>
              <a:rPr lang="es-CO" sz="2200" b="1" dirty="0"/>
              <a:t>CIMEL CE 318 </a:t>
            </a:r>
            <a:r>
              <a:rPr lang="es-CO" sz="2200" b="1" dirty="0" err="1"/>
              <a:t>sun</a:t>
            </a:r>
            <a:r>
              <a:rPr lang="es-CO" sz="2200" b="1" dirty="0"/>
              <a:t> </a:t>
            </a:r>
            <a:r>
              <a:rPr lang="es-CO" sz="2200" b="1" dirty="0" err="1"/>
              <a:t>photometer</a:t>
            </a:r>
            <a:r>
              <a:rPr lang="es-CO" sz="2200" b="1" dirty="0"/>
              <a:t>. </a:t>
            </a:r>
          </a:p>
          <a:p>
            <a:pPr algn="just"/>
            <a:endParaRPr lang="es-CO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40292F-7E3F-2089-2987-D4CAB8EF7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729" y="2253157"/>
            <a:ext cx="4969191" cy="39136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0A2003-48B9-4EB0-C4DB-DD81FDEC310B}"/>
              </a:ext>
            </a:extLst>
          </p:cNvPr>
          <p:cNvSpPr txBox="1"/>
          <p:nvPr/>
        </p:nvSpPr>
        <p:spPr>
          <a:xfrm>
            <a:off x="6472039" y="2569364"/>
            <a:ext cx="4483600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2400" b="1" dirty="0"/>
              <a:t>AOD_500nm (2023) </a:t>
            </a:r>
            <a:r>
              <a:rPr lang="es-CO" sz="2400" dirty="0"/>
              <a:t>(Data </a:t>
            </a:r>
            <a:r>
              <a:rPr lang="es-CO" sz="2400" dirty="0" err="1"/>
              <a:t>was</a:t>
            </a:r>
            <a:r>
              <a:rPr lang="es-CO" sz="2400" dirty="0"/>
              <a:t> </a:t>
            </a:r>
            <a:r>
              <a:rPr lang="es-CO" sz="2400" dirty="0" err="1"/>
              <a:t>download</a:t>
            </a:r>
            <a:r>
              <a:rPr lang="es-CO" sz="2400" dirty="0"/>
              <a:t> and </a:t>
            </a:r>
            <a:r>
              <a:rPr lang="es-CO" sz="2400" dirty="0" err="1"/>
              <a:t>pre-processed</a:t>
            </a:r>
            <a:r>
              <a:rPr lang="es-CO" sz="2400" dirty="0"/>
              <a:t>)</a:t>
            </a:r>
            <a:r>
              <a:rPr lang="es-CO" sz="2400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dirty="0"/>
              <a:t>March: AOD_500 = 0.82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dirty="0"/>
              <a:t>April: AOD_500 = 0.75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dirty="0"/>
              <a:t>June: AOD_500 = 0.59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dirty="0" err="1"/>
              <a:t>July</a:t>
            </a:r>
            <a:r>
              <a:rPr lang="es-ES" sz="2400" b="1" dirty="0"/>
              <a:t>: AOD_500 = 0.68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dirty="0"/>
              <a:t>August: AOD_500 = 0.58</a:t>
            </a:r>
            <a:endParaRPr lang="es-CO" sz="2800" b="1" dirty="0"/>
          </a:p>
          <a:p>
            <a:pPr algn="just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8803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377E1-BA8D-18B1-6E30-5F2C6064D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0 Rectángulo">
            <a:extLst>
              <a:ext uri="{FF2B5EF4-FFF2-40B4-BE49-F238E27FC236}">
                <a16:creationId xmlns:a16="http://schemas.microsoft.com/office/drawing/2014/main" id="{45FA2A49-4C0A-1EF6-DE1F-6ACB1A4710A3}"/>
              </a:ext>
            </a:extLst>
          </p:cNvPr>
          <p:cNvSpPr/>
          <p:nvPr/>
        </p:nvSpPr>
        <p:spPr>
          <a:xfrm>
            <a:off x="1396181" y="215081"/>
            <a:ext cx="8878529" cy="53226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70000"/>
              </a:lnSpc>
              <a:defRPr/>
            </a:pPr>
            <a:r>
              <a:rPr lang="es-ES" sz="4000" b="1" dirty="0" err="1">
                <a:solidFill>
                  <a:srgbClr val="009BAF"/>
                </a:solidFill>
                <a:latin typeface="Arial"/>
                <a:cs typeface="Arial"/>
              </a:rPr>
              <a:t>First</a:t>
            </a:r>
            <a:r>
              <a:rPr lang="es-ES" sz="4000" b="1" dirty="0">
                <a:solidFill>
                  <a:srgbClr val="009BAF"/>
                </a:solidFill>
                <a:latin typeface="Arial"/>
                <a:cs typeface="Arial"/>
              </a:rPr>
              <a:t> </a:t>
            </a:r>
            <a:r>
              <a:rPr lang="es-ES" sz="4000" b="1" dirty="0" err="1">
                <a:solidFill>
                  <a:srgbClr val="009BAF"/>
                </a:solidFill>
                <a:latin typeface="Arial"/>
                <a:cs typeface="Arial"/>
              </a:rPr>
              <a:t>estimations</a:t>
            </a:r>
            <a:r>
              <a:rPr lang="es-ES" sz="4000" b="1" dirty="0">
                <a:solidFill>
                  <a:srgbClr val="009BAF"/>
                </a:solidFill>
                <a:latin typeface="Arial"/>
                <a:cs typeface="Arial"/>
              </a:rPr>
              <a:t> </a:t>
            </a:r>
            <a:r>
              <a:rPr lang="es-ES" sz="4000" b="1" dirty="0" err="1">
                <a:solidFill>
                  <a:srgbClr val="009BAF"/>
                </a:solidFill>
                <a:latin typeface="Arial"/>
                <a:cs typeface="Arial"/>
              </a:rPr>
              <a:t>of</a:t>
            </a:r>
            <a:r>
              <a:rPr lang="es-ES" sz="4000" b="1" dirty="0">
                <a:solidFill>
                  <a:srgbClr val="009BAF"/>
                </a:solidFill>
                <a:latin typeface="Arial"/>
                <a:cs typeface="Arial"/>
              </a:rPr>
              <a:t> DARF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C5D67B4-47F5-EDA6-FA64-F8357055662B}"/>
              </a:ext>
            </a:extLst>
          </p:cNvPr>
          <p:cNvSpPr/>
          <p:nvPr/>
        </p:nvSpPr>
        <p:spPr>
          <a:xfrm>
            <a:off x="2389240" y="179008"/>
            <a:ext cx="6872748" cy="532262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2FE748F-31D2-6828-90F9-AA918BF26415}"/>
              </a:ext>
            </a:extLst>
          </p:cNvPr>
          <p:cNvSpPr txBox="1"/>
          <p:nvPr/>
        </p:nvSpPr>
        <p:spPr>
          <a:xfrm>
            <a:off x="616386" y="6575128"/>
            <a:ext cx="390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400" dirty="0" err="1">
                <a:solidFill>
                  <a:srgbClr val="009BAF"/>
                </a:solidFill>
              </a:rPr>
              <a:t>Taken</a:t>
            </a:r>
            <a:r>
              <a:rPr lang="es-CO" sz="1400" dirty="0">
                <a:solidFill>
                  <a:srgbClr val="009BAF"/>
                </a:solidFill>
              </a:rPr>
              <a:t>:</a:t>
            </a:r>
            <a:r>
              <a:rPr lang="es-CO" sz="1400" dirty="0">
                <a:solidFill>
                  <a:schemeClr val="accent3"/>
                </a:solidFill>
              </a:rPr>
              <a:t> [3], [4]</a:t>
            </a:r>
            <a:endParaRPr lang="es-CO" sz="14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990CC60-142A-9370-C0A7-B32872200734}"/>
              </a:ext>
            </a:extLst>
          </p:cNvPr>
          <p:cNvSpPr txBox="1"/>
          <p:nvPr/>
        </p:nvSpPr>
        <p:spPr>
          <a:xfrm>
            <a:off x="11590553" y="0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/>
              <a:t>11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1F1AD42-B3A3-FEBC-0F6E-C72B74648E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5378118"/>
              </p:ext>
            </p:extLst>
          </p:nvPr>
        </p:nvGraphicFramePr>
        <p:xfrm>
          <a:off x="732993" y="1199535"/>
          <a:ext cx="10346581" cy="5260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5D3D339-6DDD-FB1F-0B35-387C2D070CDE}"/>
              </a:ext>
            </a:extLst>
          </p:cNvPr>
          <p:cNvSpPr txBox="1"/>
          <p:nvPr/>
        </p:nvSpPr>
        <p:spPr>
          <a:xfrm>
            <a:off x="2541638" y="858453"/>
            <a:ext cx="71087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200" b="1" dirty="0" err="1"/>
              <a:t>Estimation</a:t>
            </a:r>
            <a:r>
              <a:rPr lang="es-CO" sz="2200" b="1" dirty="0"/>
              <a:t> DARF </a:t>
            </a:r>
            <a:r>
              <a:rPr lang="es-CO" sz="2200" b="1" dirty="0" err="1"/>
              <a:t>values</a:t>
            </a:r>
            <a:r>
              <a:rPr lang="es-CO" sz="2200" b="1" dirty="0"/>
              <a:t> </a:t>
            </a:r>
            <a:r>
              <a:rPr lang="es-CO" sz="2200" b="1" dirty="0" err="1"/>
              <a:t>for</a:t>
            </a:r>
            <a:r>
              <a:rPr lang="es-CO" sz="2200" b="1" dirty="0"/>
              <a:t> </a:t>
            </a:r>
            <a:r>
              <a:rPr lang="es-CO" sz="2200" b="1" dirty="0" err="1"/>
              <a:t>different</a:t>
            </a:r>
            <a:r>
              <a:rPr lang="es-CO" sz="2200" b="1" dirty="0"/>
              <a:t> </a:t>
            </a:r>
            <a:r>
              <a:rPr lang="es-CO" sz="2200" b="1" dirty="0" err="1"/>
              <a:t>months</a:t>
            </a:r>
            <a:r>
              <a:rPr lang="es-CO" sz="2200" b="1" dirty="0"/>
              <a:t>:</a:t>
            </a:r>
          </a:p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3086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377E1-BA8D-18B1-6E30-5F2C6064D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0 Rectángulo">
            <a:extLst>
              <a:ext uri="{FF2B5EF4-FFF2-40B4-BE49-F238E27FC236}">
                <a16:creationId xmlns:a16="http://schemas.microsoft.com/office/drawing/2014/main" id="{45FA2A49-4C0A-1EF6-DE1F-6ACB1A4710A3}"/>
              </a:ext>
            </a:extLst>
          </p:cNvPr>
          <p:cNvSpPr/>
          <p:nvPr/>
        </p:nvSpPr>
        <p:spPr>
          <a:xfrm>
            <a:off x="1396181" y="215081"/>
            <a:ext cx="8878529" cy="53226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70000"/>
              </a:lnSpc>
              <a:defRPr/>
            </a:pPr>
            <a:r>
              <a:rPr lang="es-ES" sz="4000" b="1" dirty="0" err="1">
                <a:solidFill>
                  <a:srgbClr val="009BAF"/>
                </a:solidFill>
                <a:latin typeface="Arial"/>
                <a:cs typeface="Arial"/>
              </a:rPr>
              <a:t>Challenges</a:t>
            </a:r>
            <a:endParaRPr lang="es-ES" sz="4000" b="1" dirty="0">
              <a:solidFill>
                <a:srgbClr val="009BAF"/>
              </a:solidFill>
              <a:latin typeface="Arial"/>
              <a:cs typeface="Arial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C5D67B4-47F5-EDA6-FA64-F8357055662B}"/>
              </a:ext>
            </a:extLst>
          </p:cNvPr>
          <p:cNvSpPr/>
          <p:nvPr/>
        </p:nvSpPr>
        <p:spPr>
          <a:xfrm>
            <a:off x="2389240" y="179008"/>
            <a:ext cx="6872748" cy="532262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CB7D16F7-1431-A10B-8E98-6B35FD764A60}"/>
              </a:ext>
            </a:extLst>
          </p:cNvPr>
          <p:cNvSpPr/>
          <p:nvPr/>
        </p:nvSpPr>
        <p:spPr>
          <a:xfrm>
            <a:off x="475975" y="858453"/>
            <a:ext cx="11381728" cy="5601341"/>
          </a:xfrm>
          <a:prstGeom prst="roundRect">
            <a:avLst/>
          </a:prstGeom>
          <a:noFill/>
          <a:ln w="28575">
            <a:solidFill>
              <a:srgbClr val="007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2FE748F-31D2-6828-90F9-AA918BF26415}"/>
              </a:ext>
            </a:extLst>
          </p:cNvPr>
          <p:cNvSpPr txBox="1"/>
          <p:nvPr/>
        </p:nvSpPr>
        <p:spPr>
          <a:xfrm>
            <a:off x="616386" y="6575128"/>
            <a:ext cx="390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400" dirty="0" err="1">
                <a:solidFill>
                  <a:srgbClr val="009BAF"/>
                </a:solidFill>
              </a:rPr>
              <a:t>Taken</a:t>
            </a:r>
            <a:r>
              <a:rPr lang="es-CO" sz="1400" dirty="0">
                <a:solidFill>
                  <a:srgbClr val="009BAF"/>
                </a:solidFill>
              </a:rPr>
              <a:t>:</a:t>
            </a:r>
            <a:r>
              <a:rPr lang="es-CO" sz="1400" dirty="0">
                <a:solidFill>
                  <a:schemeClr val="accent3"/>
                </a:solidFill>
              </a:rPr>
              <a:t> [8]</a:t>
            </a:r>
            <a:endParaRPr lang="es-CO" sz="14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990CC60-142A-9370-C0A7-B32872200734}"/>
              </a:ext>
            </a:extLst>
          </p:cNvPr>
          <p:cNvSpPr txBox="1"/>
          <p:nvPr/>
        </p:nvSpPr>
        <p:spPr>
          <a:xfrm>
            <a:off x="11590553" y="0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/>
              <a:t>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D3D339-6DDD-FB1F-0B35-387C2D070CDE}"/>
              </a:ext>
            </a:extLst>
          </p:cNvPr>
          <p:cNvSpPr txBox="1"/>
          <p:nvPr/>
        </p:nvSpPr>
        <p:spPr>
          <a:xfrm>
            <a:off x="1093393" y="946943"/>
            <a:ext cx="9625781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2200" dirty="0" err="1"/>
              <a:t>Values</a:t>
            </a:r>
            <a:r>
              <a:rPr lang="es-CO" sz="2200" dirty="0"/>
              <a:t> </a:t>
            </a:r>
            <a:r>
              <a:rPr lang="es-CO" sz="2200" dirty="0" err="1"/>
              <a:t>of</a:t>
            </a:r>
            <a:r>
              <a:rPr lang="es-CO" sz="2200" dirty="0"/>
              <a:t> Single </a:t>
            </a:r>
            <a:r>
              <a:rPr lang="es-CO" sz="2200" dirty="0" err="1"/>
              <a:t>Scattering</a:t>
            </a:r>
            <a:r>
              <a:rPr lang="es-CO" sz="2200" dirty="0"/>
              <a:t> Albedo (</a:t>
            </a:r>
            <a:r>
              <a:rPr lang="es-CO" sz="2200" b="1" dirty="0"/>
              <a:t>SSA</a:t>
            </a:r>
            <a:r>
              <a:rPr lang="es-CO" sz="2200" dirty="0"/>
              <a:t>), </a:t>
            </a:r>
            <a:r>
              <a:rPr lang="es-CO" sz="2200" dirty="0" err="1"/>
              <a:t>Asymetry</a:t>
            </a:r>
            <a:r>
              <a:rPr lang="es-CO" sz="2200" dirty="0"/>
              <a:t> factor (</a:t>
            </a:r>
            <a:r>
              <a:rPr lang="es-CO" sz="2200" b="1" dirty="0"/>
              <a:t>g</a:t>
            </a:r>
            <a:r>
              <a:rPr lang="es-CO" sz="2200" dirty="0"/>
              <a:t>), Angstrom </a:t>
            </a:r>
            <a:r>
              <a:rPr lang="es-CO" sz="2200" dirty="0" err="1"/>
              <a:t>exponent</a:t>
            </a:r>
            <a:r>
              <a:rPr lang="es-CO" sz="2200" dirty="0"/>
              <a:t> (</a:t>
            </a:r>
            <a:r>
              <a:rPr lang="es-CO" sz="2200" b="1" dirty="0"/>
              <a:t>AE</a:t>
            </a:r>
            <a:r>
              <a:rPr lang="es-CO" sz="2200" dirty="0"/>
              <a:t>), </a:t>
            </a:r>
            <a:r>
              <a:rPr lang="es-CO" sz="2200" dirty="0" err="1"/>
              <a:t>clouds</a:t>
            </a:r>
            <a:r>
              <a:rPr lang="es-CO" sz="2200" dirty="0"/>
              <a:t>, </a:t>
            </a:r>
            <a:r>
              <a:rPr lang="es-CO" sz="2200" dirty="0" err="1"/>
              <a:t>radiative</a:t>
            </a:r>
            <a:r>
              <a:rPr lang="es-CO" sz="2200" dirty="0"/>
              <a:t> </a:t>
            </a:r>
            <a:r>
              <a:rPr lang="es-CO" sz="2200" dirty="0" err="1"/>
              <a:t>fluxes</a:t>
            </a:r>
            <a:r>
              <a:rPr lang="es-CO" sz="2200" dirty="0"/>
              <a:t> (</a:t>
            </a:r>
            <a:r>
              <a:rPr lang="es-CO" sz="2200" b="1" dirty="0"/>
              <a:t>TOA – SURF</a:t>
            </a:r>
            <a:r>
              <a:rPr lang="es-CO" sz="2200" dirty="0"/>
              <a:t>) are </a:t>
            </a:r>
            <a:r>
              <a:rPr lang="es-CO" sz="2200" dirty="0" err="1"/>
              <a:t>not</a:t>
            </a:r>
            <a:r>
              <a:rPr lang="es-CO" sz="2200" dirty="0"/>
              <a:t> </a:t>
            </a:r>
            <a:r>
              <a:rPr lang="es-CO" sz="2200" dirty="0" err="1"/>
              <a:t>always</a:t>
            </a:r>
            <a:r>
              <a:rPr lang="es-CO" sz="2200" dirty="0"/>
              <a:t> </a:t>
            </a:r>
            <a:r>
              <a:rPr lang="es-CO" sz="2200" dirty="0" err="1"/>
              <a:t>available</a:t>
            </a:r>
            <a:r>
              <a:rPr lang="es-CO" sz="2200" dirty="0"/>
              <a:t>.  </a:t>
            </a:r>
          </a:p>
          <a:p>
            <a:pPr algn="ctr"/>
            <a:endParaRPr lang="es-C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EFBCC9-F32D-31A6-C1DB-E017AC04A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111" y="1896757"/>
            <a:ext cx="8071191" cy="41733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2FB2B2-7B25-49B9-E3C4-62221C655338}"/>
              </a:ext>
            </a:extLst>
          </p:cNvPr>
          <p:cNvSpPr txBox="1"/>
          <p:nvPr/>
        </p:nvSpPr>
        <p:spPr>
          <a:xfrm>
            <a:off x="8848302" y="2043939"/>
            <a:ext cx="2852816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2200" dirty="0" err="1"/>
              <a:t>There</a:t>
            </a:r>
            <a:r>
              <a:rPr lang="es-CO" sz="2200" dirty="0"/>
              <a:t> are </a:t>
            </a:r>
            <a:r>
              <a:rPr lang="es-CO" sz="2200" dirty="0" err="1"/>
              <a:t>some</a:t>
            </a:r>
            <a:r>
              <a:rPr lang="es-CO" sz="2200" dirty="0"/>
              <a:t> </a:t>
            </a:r>
            <a:r>
              <a:rPr lang="es-CO" sz="2200" dirty="0" err="1"/>
              <a:t>challenges</a:t>
            </a:r>
            <a:r>
              <a:rPr lang="es-CO" sz="2200" dirty="0"/>
              <a:t> in </a:t>
            </a:r>
            <a:r>
              <a:rPr lang="es-CO" sz="2200" dirty="0" err="1"/>
              <a:t>values</a:t>
            </a:r>
            <a:r>
              <a:rPr lang="es-CO" sz="2200" dirty="0"/>
              <a:t> </a:t>
            </a:r>
            <a:r>
              <a:rPr lang="es-CO" sz="2200" dirty="0" err="1"/>
              <a:t>adquisition</a:t>
            </a:r>
            <a:r>
              <a:rPr lang="es-CO" sz="2200" dirty="0"/>
              <a:t>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200" b="1" dirty="0" err="1"/>
              <a:t>Spatial</a:t>
            </a:r>
            <a:r>
              <a:rPr lang="es-CO" sz="2200" b="1" dirty="0"/>
              <a:t> </a:t>
            </a:r>
            <a:r>
              <a:rPr lang="es-CO" sz="2200" b="1" dirty="0" err="1"/>
              <a:t>resolution</a:t>
            </a:r>
            <a:endParaRPr lang="es-CO" sz="22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200" b="1" dirty="0"/>
              <a:t>Temporal </a:t>
            </a:r>
            <a:r>
              <a:rPr lang="es-CO" sz="2200" b="1" dirty="0" err="1"/>
              <a:t>resolution</a:t>
            </a:r>
            <a:endParaRPr lang="es-CO" sz="22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200" b="1" dirty="0" err="1"/>
              <a:t>Spectral</a:t>
            </a:r>
            <a:r>
              <a:rPr lang="es-CO" sz="2200" b="1" dirty="0"/>
              <a:t> </a:t>
            </a:r>
            <a:r>
              <a:rPr lang="es-CO" sz="2200" b="1" dirty="0" err="1"/>
              <a:t>resolution</a:t>
            </a:r>
            <a:endParaRPr lang="es-CO" sz="22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200" b="1" dirty="0" err="1"/>
              <a:t>Satellite</a:t>
            </a:r>
            <a:r>
              <a:rPr lang="es-CO" sz="2200" b="1" dirty="0"/>
              <a:t> </a:t>
            </a:r>
            <a:r>
              <a:rPr lang="es-CO" sz="2200" b="1" dirty="0" err="1"/>
              <a:t>orbits</a:t>
            </a:r>
            <a:endParaRPr lang="es-CO" sz="22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200" b="1" dirty="0" err="1"/>
              <a:t>Not</a:t>
            </a:r>
            <a:r>
              <a:rPr lang="es-CO" sz="2200" b="1" dirty="0"/>
              <a:t> </a:t>
            </a:r>
            <a:r>
              <a:rPr lang="es-CO" sz="2200" b="1" dirty="0" err="1"/>
              <a:t>enough</a:t>
            </a:r>
            <a:r>
              <a:rPr lang="es-CO" sz="2200" b="1" dirty="0"/>
              <a:t> in situ </a:t>
            </a:r>
            <a:r>
              <a:rPr lang="es-CO" sz="2200" b="1" dirty="0" err="1"/>
              <a:t>measurements</a:t>
            </a:r>
            <a:endParaRPr lang="es-CO" sz="22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CO" sz="2200" dirty="0"/>
          </a:p>
          <a:p>
            <a:pPr algn="ctr"/>
            <a:endParaRPr lang="es-CO" dirty="0"/>
          </a:p>
        </p:txBody>
      </p:sp>
      <p:sp>
        <p:nvSpPr>
          <p:cNvPr id="11" name="Rectángulo 2">
            <a:extLst>
              <a:ext uri="{FF2B5EF4-FFF2-40B4-BE49-F238E27FC236}">
                <a16:creationId xmlns:a16="http://schemas.microsoft.com/office/drawing/2014/main" id="{2305C339-FF33-550B-0074-60C62A8E2CDE}"/>
              </a:ext>
            </a:extLst>
          </p:cNvPr>
          <p:cNvSpPr/>
          <p:nvPr/>
        </p:nvSpPr>
        <p:spPr>
          <a:xfrm>
            <a:off x="777110" y="1896756"/>
            <a:ext cx="8071191" cy="4173339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28394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FA464-AEB1-A1A3-953A-04B4BFC27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Rectángulo">
            <a:extLst>
              <a:ext uri="{FF2B5EF4-FFF2-40B4-BE49-F238E27FC236}">
                <a16:creationId xmlns:a16="http://schemas.microsoft.com/office/drawing/2014/main" id="{B8EE1240-880C-7754-C92A-D2A0481E0DC5}"/>
              </a:ext>
            </a:extLst>
          </p:cNvPr>
          <p:cNvSpPr/>
          <p:nvPr/>
        </p:nvSpPr>
        <p:spPr>
          <a:xfrm>
            <a:off x="2354254" y="304016"/>
            <a:ext cx="7473656" cy="53226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70000"/>
              </a:lnSpc>
              <a:defRPr/>
            </a:pPr>
            <a:r>
              <a:rPr lang="es-ES" sz="4000" b="1" dirty="0">
                <a:solidFill>
                  <a:srgbClr val="009BAF"/>
                </a:solidFill>
                <a:latin typeface="Arial"/>
                <a:cs typeface="Arial"/>
              </a:rPr>
              <a:t>Schedule </a:t>
            </a:r>
            <a:r>
              <a:rPr lang="es-ES" sz="4000" b="1" dirty="0" err="1">
                <a:solidFill>
                  <a:srgbClr val="009BAF"/>
                </a:solidFill>
                <a:latin typeface="Arial"/>
                <a:cs typeface="Arial"/>
              </a:rPr>
              <a:t>of</a:t>
            </a:r>
            <a:r>
              <a:rPr lang="es-ES" sz="4000" b="1" dirty="0">
                <a:solidFill>
                  <a:srgbClr val="009BAF"/>
                </a:solidFill>
                <a:latin typeface="Arial"/>
                <a:cs typeface="Arial"/>
              </a:rPr>
              <a:t> </a:t>
            </a:r>
            <a:r>
              <a:rPr lang="es-ES" sz="4000" b="1" dirty="0" err="1">
                <a:solidFill>
                  <a:srgbClr val="009BAF"/>
                </a:solidFill>
                <a:latin typeface="Arial"/>
                <a:cs typeface="Arial"/>
              </a:rPr>
              <a:t>activities</a:t>
            </a:r>
            <a:endParaRPr lang="es-ES" sz="4000" b="1" dirty="0">
              <a:solidFill>
                <a:srgbClr val="009BAF"/>
              </a:solidFill>
              <a:latin typeface="Arial"/>
              <a:cs typeface="Arial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6CA95DD-1FFD-E305-D11C-90769AFF19BA}"/>
              </a:ext>
            </a:extLst>
          </p:cNvPr>
          <p:cNvSpPr/>
          <p:nvPr/>
        </p:nvSpPr>
        <p:spPr>
          <a:xfrm>
            <a:off x="2723534" y="112167"/>
            <a:ext cx="6735097" cy="914981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503075E-8C16-2A73-742B-E79F1C66271E}"/>
              </a:ext>
            </a:extLst>
          </p:cNvPr>
          <p:cNvSpPr txBox="1"/>
          <p:nvPr/>
        </p:nvSpPr>
        <p:spPr>
          <a:xfrm>
            <a:off x="11590553" y="11628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/>
              <a:t>13</a:t>
            </a:r>
          </a:p>
        </p:txBody>
      </p:sp>
      <p:sp>
        <p:nvSpPr>
          <p:cNvPr id="5" name="Rectángulo 2">
            <a:extLst>
              <a:ext uri="{FF2B5EF4-FFF2-40B4-BE49-F238E27FC236}">
                <a16:creationId xmlns:a16="http://schemas.microsoft.com/office/drawing/2014/main" id="{969BF1C0-41C5-0A96-CD30-3129D86F89C4}"/>
              </a:ext>
            </a:extLst>
          </p:cNvPr>
          <p:cNvSpPr/>
          <p:nvPr/>
        </p:nvSpPr>
        <p:spPr>
          <a:xfrm>
            <a:off x="442957" y="1133165"/>
            <a:ext cx="10973114" cy="5070989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7718EA-73DD-1028-5B0D-1B272E5A9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57" y="1133165"/>
            <a:ext cx="10973114" cy="507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89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7DE07-B9AE-80CF-5EE2-0ECB0F008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0 Rectángulo">
            <a:extLst>
              <a:ext uri="{FF2B5EF4-FFF2-40B4-BE49-F238E27FC236}">
                <a16:creationId xmlns:a16="http://schemas.microsoft.com/office/drawing/2014/main" id="{8C6CF7C1-C484-BDAF-29D8-7F40C51551BC}"/>
              </a:ext>
            </a:extLst>
          </p:cNvPr>
          <p:cNvSpPr/>
          <p:nvPr/>
        </p:nvSpPr>
        <p:spPr>
          <a:xfrm>
            <a:off x="1396181" y="215081"/>
            <a:ext cx="8878529" cy="53226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70000"/>
              </a:lnSpc>
              <a:defRPr/>
            </a:pPr>
            <a:r>
              <a:rPr lang="es-ES" sz="4000" b="1" dirty="0">
                <a:solidFill>
                  <a:srgbClr val="009BAF"/>
                </a:solidFill>
                <a:latin typeface="Arial"/>
                <a:cs typeface="Arial"/>
              </a:rPr>
              <a:t> Next </a:t>
            </a:r>
            <a:r>
              <a:rPr lang="es-ES" sz="4000" b="1" dirty="0" err="1">
                <a:solidFill>
                  <a:srgbClr val="009BAF"/>
                </a:solidFill>
                <a:latin typeface="Arial"/>
                <a:cs typeface="Arial"/>
              </a:rPr>
              <a:t>steps</a:t>
            </a:r>
            <a:endParaRPr lang="es-ES" sz="4000" b="1" dirty="0">
              <a:solidFill>
                <a:srgbClr val="009BAF"/>
              </a:solidFill>
              <a:latin typeface="Arial"/>
              <a:cs typeface="Arial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45235A8-74DE-74ED-7DA0-6D26847E9741}"/>
              </a:ext>
            </a:extLst>
          </p:cNvPr>
          <p:cNvSpPr/>
          <p:nvPr/>
        </p:nvSpPr>
        <p:spPr>
          <a:xfrm>
            <a:off x="4385186" y="179008"/>
            <a:ext cx="2992571" cy="532262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2531FC97-2E2B-6015-6947-C648147ECBE5}"/>
              </a:ext>
            </a:extLst>
          </p:cNvPr>
          <p:cNvSpPr/>
          <p:nvPr/>
        </p:nvSpPr>
        <p:spPr>
          <a:xfrm>
            <a:off x="382066" y="1057874"/>
            <a:ext cx="10885702" cy="5370070"/>
          </a:xfrm>
          <a:prstGeom prst="roundRect">
            <a:avLst/>
          </a:prstGeom>
          <a:noFill/>
          <a:ln w="28575">
            <a:solidFill>
              <a:srgbClr val="007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DFB6ADEC-E232-B467-3B45-7338950A1E7A}"/>
              </a:ext>
            </a:extLst>
          </p:cNvPr>
          <p:cNvSpPr/>
          <p:nvPr/>
        </p:nvSpPr>
        <p:spPr>
          <a:xfrm>
            <a:off x="8242648" y="621321"/>
            <a:ext cx="2553171" cy="95866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 err="1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endParaRPr lang="es-CO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56D7A63-7520-F7E3-1530-80DA8395FC47}"/>
              </a:ext>
            </a:extLst>
          </p:cNvPr>
          <p:cNvSpPr txBox="1"/>
          <p:nvPr/>
        </p:nvSpPr>
        <p:spPr>
          <a:xfrm>
            <a:off x="11590553" y="0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/>
              <a:t>14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C04E80-842E-8AC5-4CF9-6E2DCAF12E90}"/>
              </a:ext>
            </a:extLst>
          </p:cNvPr>
          <p:cNvSpPr txBox="1"/>
          <p:nvPr/>
        </p:nvSpPr>
        <p:spPr>
          <a:xfrm>
            <a:off x="663851" y="1411186"/>
            <a:ext cx="10322132" cy="40934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CO" sz="20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2000" b="1" dirty="0" err="1"/>
              <a:t>Estimate</a:t>
            </a:r>
            <a:r>
              <a:rPr lang="es-CO" sz="2000" b="1" dirty="0"/>
              <a:t> DARF </a:t>
            </a:r>
            <a:r>
              <a:rPr lang="es-CO" sz="2000" dirty="0" err="1"/>
              <a:t>considering</a:t>
            </a:r>
            <a:r>
              <a:rPr lang="es-CO" sz="2000" dirty="0"/>
              <a:t> </a:t>
            </a:r>
            <a:r>
              <a:rPr lang="es-CO" sz="2000" dirty="0" err="1"/>
              <a:t>other</a:t>
            </a:r>
            <a:r>
              <a:rPr lang="es-CO" sz="2000" dirty="0"/>
              <a:t> </a:t>
            </a:r>
            <a:r>
              <a:rPr lang="es-CO" sz="2000" b="1" dirty="0" err="1"/>
              <a:t>relevant</a:t>
            </a:r>
            <a:r>
              <a:rPr lang="es-CO" sz="2000" b="1" dirty="0"/>
              <a:t>  </a:t>
            </a:r>
            <a:r>
              <a:rPr lang="es-CO" sz="2000" b="1" dirty="0" err="1"/>
              <a:t>optical</a:t>
            </a:r>
            <a:r>
              <a:rPr lang="es-CO" sz="2000" b="1" dirty="0"/>
              <a:t> </a:t>
            </a:r>
            <a:r>
              <a:rPr lang="es-CO" sz="2000" b="1" dirty="0" err="1"/>
              <a:t>properties</a:t>
            </a:r>
            <a:r>
              <a:rPr lang="es-CO" sz="2000" dirty="0"/>
              <a:t> as Single </a:t>
            </a:r>
            <a:r>
              <a:rPr lang="es-CO" sz="2000" dirty="0" err="1"/>
              <a:t>Scattering</a:t>
            </a:r>
            <a:r>
              <a:rPr lang="es-CO" sz="2000" dirty="0"/>
              <a:t> Albedo (</a:t>
            </a:r>
            <a:r>
              <a:rPr lang="es-CO" sz="2000" b="1" dirty="0"/>
              <a:t>SSA</a:t>
            </a:r>
            <a:r>
              <a:rPr lang="es-CO" sz="2000" dirty="0"/>
              <a:t>) and </a:t>
            </a:r>
            <a:r>
              <a:rPr lang="es-CO" sz="2000" dirty="0" err="1"/>
              <a:t>asymmetry</a:t>
            </a:r>
            <a:r>
              <a:rPr lang="es-CO" sz="2000" dirty="0"/>
              <a:t> factor (</a:t>
            </a:r>
            <a:r>
              <a:rPr lang="es-CO" sz="2000" b="1" dirty="0"/>
              <a:t>g</a:t>
            </a:r>
            <a:r>
              <a:rPr lang="es-CO" sz="2000" dirty="0"/>
              <a:t>).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Identify databases</a:t>
            </a:r>
            <a:r>
              <a:rPr lang="en-US" sz="2000" dirty="0"/>
              <a:t> to obtain input parameters for implementing simulations of local radiative transfer.</a:t>
            </a:r>
            <a:endParaRPr lang="en-US" sz="2000" dirty="0">
              <a:cs typeface="Calibri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Create an input </a:t>
            </a:r>
            <a:r>
              <a:rPr lang="en-US" sz="2000" dirty="0"/>
              <a:t>file that accounts for local atmospheric properties.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algn="ctr"/>
            <a:r>
              <a:rPr lang="en-US" sz="2000" b="1" dirty="0"/>
              <a:t>Additional work: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/>
              <a:t>Keep a record </a:t>
            </a:r>
            <a:r>
              <a:rPr lang="en-US" sz="2000" dirty="0"/>
              <a:t>of the understanding process of the SBDART model for </a:t>
            </a:r>
            <a:r>
              <a:rPr lang="en-US" sz="2000" b="1" dirty="0"/>
              <a:t>future developments </a:t>
            </a:r>
            <a:r>
              <a:rPr lang="en-US" sz="2000" dirty="0"/>
              <a:t>carried out by the </a:t>
            </a:r>
            <a:r>
              <a:rPr lang="en-US" sz="2000" b="1" dirty="0"/>
              <a:t>4DAir programs</a:t>
            </a:r>
            <a:r>
              <a:rPr lang="en-US" sz="2000" dirty="0"/>
              <a:t>. </a:t>
            </a:r>
            <a:endParaRPr lang="es-CO" sz="200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8034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0 Rectángulo">
            <a:extLst>
              <a:ext uri="{FF2B5EF4-FFF2-40B4-BE49-F238E27FC236}">
                <a16:creationId xmlns:a16="http://schemas.microsoft.com/office/drawing/2014/main" id="{0483113E-5896-5D89-EF7E-F11558F45A0C}"/>
              </a:ext>
            </a:extLst>
          </p:cNvPr>
          <p:cNvSpPr/>
          <p:nvPr/>
        </p:nvSpPr>
        <p:spPr>
          <a:xfrm>
            <a:off x="2813805" y="272841"/>
            <a:ext cx="6534892" cy="53226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70000"/>
              </a:lnSpc>
              <a:defRPr/>
            </a:pPr>
            <a:r>
              <a:rPr lang="es-ES" sz="4000" b="1" dirty="0" err="1">
                <a:solidFill>
                  <a:srgbClr val="009BAF"/>
                </a:solidFill>
                <a:latin typeface="Arial"/>
                <a:cs typeface="Arial"/>
              </a:rPr>
              <a:t>References</a:t>
            </a:r>
            <a:endParaRPr lang="es-ES" sz="4000" b="1" dirty="0">
              <a:solidFill>
                <a:srgbClr val="009BAF"/>
              </a:solidFill>
              <a:latin typeface="Arial"/>
              <a:cs typeface="Arial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592971A-CED3-C298-2089-693E1F5A56BA}"/>
              </a:ext>
            </a:extLst>
          </p:cNvPr>
          <p:cNvSpPr txBox="1"/>
          <p:nvPr/>
        </p:nvSpPr>
        <p:spPr>
          <a:xfrm>
            <a:off x="450604" y="1274801"/>
            <a:ext cx="11139949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rgbClr val="009BA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[1]	</a:t>
            </a:r>
            <a:r>
              <a:rPr lang="es-ES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ffectLst/>
                <a:ea typeface="Aptos" panose="020B0004020202020204" pitchFamily="34" charset="0"/>
              </a:rPr>
              <a:t>“Solar geometry - Index of Convalescence.” Index of Convalescence. Accessed: May 2, 2024. [Online]. Available: https://www.of-convalescence.com/entries/solar-geometry </a:t>
            </a:r>
          </a:p>
          <a:p>
            <a:pPr algn="just"/>
            <a:r>
              <a:rPr lang="en-US" sz="1800" dirty="0">
                <a:solidFill>
                  <a:srgbClr val="009BA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[2]	</a:t>
            </a:r>
            <a:r>
              <a:rPr lang="en-US" i="1" dirty="0"/>
              <a:t>“</a:t>
            </a:r>
            <a:r>
              <a:rPr lang="en-US" i="1" dirty="0" err="1"/>
              <a:t>Coordenadas</a:t>
            </a:r>
            <a:r>
              <a:rPr lang="en-US" i="1" dirty="0"/>
              <a:t> </a:t>
            </a:r>
            <a:r>
              <a:rPr lang="en-US" i="1" dirty="0" err="1"/>
              <a:t>Geográficas</a:t>
            </a:r>
            <a:r>
              <a:rPr lang="en-US" i="1" dirty="0"/>
              <a:t> o </a:t>
            </a:r>
            <a:r>
              <a:rPr lang="en-US" i="1" dirty="0" err="1"/>
              <a:t>elipsoidales</a:t>
            </a:r>
            <a:r>
              <a:rPr lang="en-US" i="1" dirty="0"/>
              <a:t>.” MIXDYR. Accessed: May 2, 2024. [Online]. Available: https://mixdyr.wordpress.com/2020/07/23/coordenadas-geograficas-o-elipsoidales/ </a:t>
            </a:r>
          </a:p>
          <a:p>
            <a:pPr algn="just"/>
            <a:r>
              <a:rPr lang="en-US" sz="1800" dirty="0">
                <a:solidFill>
                  <a:srgbClr val="009BA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[3]	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Salby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, M. L. (2012). Physics of the Atmosphere and Climate. Cambridge University Press.</a:t>
            </a:r>
            <a:endParaRPr lang="es-ES" dirty="0"/>
          </a:p>
          <a:p>
            <a:pPr algn="just"/>
            <a:r>
              <a:rPr lang="en-US" sz="1800" dirty="0">
                <a:solidFill>
                  <a:srgbClr val="009BA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[4]	 </a:t>
            </a:r>
            <a:r>
              <a:rPr lang="en-US" sz="18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Z. Shu et al., “Long-term variations in aerosol optical properties, types, and radiative forcing in the Sichuan Basin, Southwest China,” Sci. Total Environ., vol. 807, p. 151490, Feb. 2022, </a:t>
            </a:r>
            <a:r>
              <a:rPr lang="en-US" sz="18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doi</a:t>
            </a:r>
            <a:r>
              <a:rPr lang="en-US" sz="18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: 10.1016/j.scitotenv.2021.151490. </a:t>
            </a:r>
          </a:p>
          <a:p>
            <a:pPr algn="just"/>
            <a:r>
              <a:rPr lang="en-US" sz="1800" dirty="0">
                <a:solidFill>
                  <a:srgbClr val="009BA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[5</a:t>
            </a:r>
            <a:r>
              <a:rPr lang="en-US" sz="1800" dirty="0">
                <a:solidFill>
                  <a:srgbClr val="009BAF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r>
              <a:rPr lang="en-US" sz="1800" dirty="0">
                <a:solidFill>
                  <a:srgbClr val="009BA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	</a:t>
            </a:r>
            <a:r>
              <a:rPr lang="en-US" i="1" dirty="0"/>
              <a:t>Y. </a:t>
            </a:r>
            <a:r>
              <a:rPr lang="en-US" i="1" dirty="0" err="1"/>
              <a:t>Dahima</a:t>
            </a:r>
            <a:r>
              <a:rPr lang="en-US" i="1" dirty="0"/>
              <a:t>, T. </a:t>
            </a:r>
            <a:r>
              <a:rPr lang="en-US" i="1" dirty="0" err="1"/>
              <a:t>Turakhia</a:t>
            </a:r>
            <a:r>
              <a:rPr lang="en-US" i="1" dirty="0"/>
              <a:t>, A. Chhabra, and R. Iyer, “Estimation of Aerosol Radiative Forcing Over an Urban Environment Using Radiative Transfer Model,” in 2020 IEEE India Geoscience and Remote Sensing Symposium (</a:t>
            </a:r>
            <a:r>
              <a:rPr lang="en-US" i="1" dirty="0" err="1"/>
              <a:t>InGARSS</a:t>
            </a:r>
            <a:r>
              <a:rPr lang="en-US" i="1" dirty="0"/>
              <a:t>), Ahmedabad, India: IEEE, Dec. 2020, pp. 185–188. </a:t>
            </a:r>
            <a:r>
              <a:rPr lang="en-US" i="1" dirty="0" err="1"/>
              <a:t>doi</a:t>
            </a:r>
            <a:r>
              <a:rPr lang="en-US" i="1" dirty="0"/>
              <a:t>: 10.1109/InGARSS48198.2020.9358932.</a:t>
            </a:r>
          </a:p>
          <a:p>
            <a:pPr algn="just"/>
            <a:r>
              <a:rPr lang="es-ES" dirty="0">
                <a:solidFill>
                  <a:schemeClr val="accent2"/>
                </a:solidFill>
                <a:ea typeface="Calibri" panose="020F0502020204030204" pitchFamily="34" charset="0"/>
                <a:cs typeface="Arial" panose="020B0604020202020204" pitchFamily="34" charset="0"/>
              </a:rPr>
              <a:t>[6] </a:t>
            </a:r>
            <a:r>
              <a:rPr lang="en-US" dirty="0"/>
              <a:t>P. N. Patel and R. Kumar, “Estimation of Aerosol Characteristics and Radiative Forcing during Dust Events over Dehradun,” Aerosol Air Qual. Res., vol. 15, no. 5, pp. 2082–2093, 2015, </a:t>
            </a:r>
            <a:r>
              <a:rPr lang="en-US" dirty="0" err="1"/>
              <a:t>doi</a:t>
            </a:r>
            <a:r>
              <a:rPr lang="en-US" dirty="0"/>
              <a:t>: 10.4209/aaqr.2015.02.0077.</a:t>
            </a:r>
          </a:p>
          <a:p>
            <a:pPr algn="just"/>
            <a:r>
              <a:rPr lang="en-US" dirty="0">
                <a:solidFill>
                  <a:schemeClr val="accent2"/>
                </a:solidFill>
                <a:ea typeface="Calibri" panose="020F0502020204030204" pitchFamily="34" charset="0"/>
                <a:cs typeface="Arial" panose="020B0604020202020204" pitchFamily="34" charset="0"/>
              </a:rPr>
              <a:t>[7] </a:t>
            </a:r>
            <a:r>
              <a:rPr lang="en-US" i="1" dirty="0"/>
              <a:t>“AERONET Aerosol Optical Depth Data Display Interface.” Aerosol Robotic Network (AERONET) Homepage. Accessed: May 2, 2024. [Online]. Available: </a:t>
            </a:r>
            <a:r>
              <a:rPr lang="en-US" i="1" dirty="0">
                <a:hlinkClick r:id="rId2"/>
              </a:rPr>
              <a:t>https://aeronet.gsfc.nasa.gov/cgi-bin/data_display_aod_v3</a:t>
            </a:r>
            <a:endParaRPr lang="en-US" i="1" dirty="0"/>
          </a:p>
          <a:p>
            <a:pPr algn="just"/>
            <a:r>
              <a:rPr lang="en-US" dirty="0">
                <a:solidFill>
                  <a:schemeClr val="accent2"/>
                </a:solidFill>
                <a:ea typeface="Calibri" panose="020F0502020204030204" pitchFamily="34" charset="0"/>
                <a:cs typeface="Arial" panose="020B0604020202020204" pitchFamily="34" charset="0"/>
              </a:rPr>
              <a:t>[8]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“Solar Radiation Network (</a:t>
            </a:r>
            <a:r>
              <a:rPr lang="en-US" i="1" dirty="0" err="1">
                <a:solidFill>
                  <a:schemeClr val="accent1">
                    <a:lumMod val="75000"/>
                  </a:schemeClr>
                </a:solidFill>
              </a:rPr>
              <a:t>SolRad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-Net) Data Display Interface - WWW DEMONSTRAT.” Solar Radiation Network (</a:t>
            </a:r>
            <a:r>
              <a:rPr lang="en-US" i="1" dirty="0" err="1">
                <a:solidFill>
                  <a:schemeClr val="accent1">
                    <a:lumMod val="75000"/>
                  </a:schemeClr>
                </a:solidFill>
              </a:rPr>
              <a:t>SolRad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-Net). Accessed: May 2, 2024. [Online]. Available: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hlinkClick r:id="rId3"/>
              </a:rPr>
              <a:t>https://solrad-net.gsfc.nasa.gov/cgi-bin/type_piece_of_map_flux</a:t>
            </a:r>
            <a:endParaRPr lang="en-US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6AF91B6-9748-7441-BE0B-7FEDD6B69C1D}"/>
              </a:ext>
            </a:extLst>
          </p:cNvPr>
          <p:cNvSpPr txBox="1"/>
          <p:nvPr/>
        </p:nvSpPr>
        <p:spPr>
          <a:xfrm>
            <a:off x="11590553" y="0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/>
              <a:t>15</a:t>
            </a:r>
          </a:p>
        </p:txBody>
      </p:sp>
      <p:sp>
        <p:nvSpPr>
          <p:cNvPr id="3" name="Rectángulo: esquinas redondeadas 3">
            <a:extLst>
              <a:ext uri="{FF2B5EF4-FFF2-40B4-BE49-F238E27FC236}">
                <a16:creationId xmlns:a16="http://schemas.microsoft.com/office/drawing/2014/main" id="{596DF93C-01AA-0065-2025-81507FCA105C}"/>
              </a:ext>
            </a:extLst>
          </p:cNvPr>
          <p:cNvSpPr/>
          <p:nvPr/>
        </p:nvSpPr>
        <p:spPr>
          <a:xfrm>
            <a:off x="206477" y="1002890"/>
            <a:ext cx="11749549" cy="5425054"/>
          </a:xfrm>
          <a:prstGeom prst="roundRect">
            <a:avLst/>
          </a:prstGeom>
          <a:noFill/>
          <a:ln w="28575">
            <a:solidFill>
              <a:srgbClr val="007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2">
            <a:extLst>
              <a:ext uri="{FF2B5EF4-FFF2-40B4-BE49-F238E27FC236}">
                <a16:creationId xmlns:a16="http://schemas.microsoft.com/office/drawing/2014/main" id="{9D051F2F-E786-B6C8-EB14-515FDD04BCCF}"/>
              </a:ext>
            </a:extLst>
          </p:cNvPr>
          <p:cNvSpPr/>
          <p:nvPr/>
        </p:nvSpPr>
        <p:spPr>
          <a:xfrm>
            <a:off x="4294914" y="179008"/>
            <a:ext cx="3572673" cy="677678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83178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coral, calle, animal, agua&#10;&#10;Descripción generada automáticamente">
            <a:extLst>
              <a:ext uri="{FF2B5EF4-FFF2-40B4-BE49-F238E27FC236}">
                <a16:creationId xmlns:a16="http://schemas.microsoft.com/office/drawing/2014/main" id="{A5F3A245-A1F9-4A5B-8A86-780845E96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372829B-FCDA-43E4-9B63-B4AC88469ACE}"/>
              </a:ext>
            </a:extLst>
          </p:cNvPr>
          <p:cNvSpPr txBox="1"/>
          <p:nvPr/>
        </p:nvSpPr>
        <p:spPr>
          <a:xfrm>
            <a:off x="442914" y="4306260"/>
            <a:ext cx="5829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600" b="1" dirty="0">
                <a:ln w="15875" cap="flat">
                  <a:noFill/>
                  <a:prstDash val="solid"/>
                </a:ln>
                <a:solidFill>
                  <a:srgbClr val="02C9B6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THANKS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BE21F91-9CD8-45F8-8EE6-36309EE3AF6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>
                <a:solidFill>
                  <a:schemeClr val="bg1"/>
                </a:solidFill>
              </a:rPr>
              <a:t>Vigilada </a:t>
            </a:r>
            <a:r>
              <a:rPr lang="es-CO" sz="900" err="1">
                <a:solidFill>
                  <a:schemeClr val="bg1"/>
                </a:solidFill>
              </a:rPr>
              <a:t>Mineducación</a:t>
            </a:r>
            <a:endParaRPr lang="es-CO" sz="900">
              <a:solidFill>
                <a:schemeClr val="bg1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936407D-25E2-4917-A6B9-D0CDF493D1CA}"/>
              </a:ext>
            </a:extLst>
          </p:cNvPr>
          <p:cNvSpPr/>
          <p:nvPr/>
        </p:nvSpPr>
        <p:spPr>
          <a:xfrm>
            <a:off x="442914" y="4433865"/>
            <a:ext cx="5829300" cy="1314450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EED147EE-E3C8-45A1-A7EA-4A18FF84C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83826" y="5091090"/>
            <a:ext cx="6108174" cy="9195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CE3C6AB-3804-407A-8EFA-090498F34A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705" y="5810933"/>
            <a:ext cx="3005421" cy="57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0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pez, calle, grande, parado&#10;&#10;Descripción generada automáticamente">
            <a:extLst>
              <a:ext uri="{FF2B5EF4-FFF2-40B4-BE49-F238E27FC236}">
                <a16:creationId xmlns:a16="http://schemas.microsoft.com/office/drawing/2014/main" id="{1510E749-B5B2-461F-8958-58D3B9827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6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372829B-FCDA-43E4-9B63-B4AC88469ACE}"/>
              </a:ext>
            </a:extLst>
          </p:cNvPr>
          <p:cNvSpPr txBox="1"/>
          <p:nvPr/>
        </p:nvSpPr>
        <p:spPr>
          <a:xfrm>
            <a:off x="373647" y="156362"/>
            <a:ext cx="90783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600" b="1" dirty="0">
                <a:ln w="15875" cap="flat">
                  <a:noFill/>
                  <a:prstDash val="solid"/>
                </a:ln>
                <a:solidFill>
                  <a:srgbClr val="02C9B6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CONTENT</a:t>
            </a:r>
          </a:p>
        </p:txBody>
      </p:sp>
      <p:sp>
        <p:nvSpPr>
          <p:cNvPr id="8" name="Rectángulo 6">
            <a:extLst>
              <a:ext uri="{FF2B5EF4-FFF2-40B4-BE49-F238E27FC236}">
                <a16:creationId xmlns:a16="http://schemas.microsoft.com/office/drawing/2014/main" id="{6244F140-C404-4A98-A138-65E5D0295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289" y="871205"/>
            <a:ext cx="60007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altLang="es-CO" sz="6600" b="1" i="0" u="none" strike="noStrike" kern="1200" cap="none" spc="0" normalizeH="0" baseline="0" noProof="0">
                <a:ln>
                  <a:noFill/>
                </a:ln>
                <a:solidFill>
                  <a:srgbClr val="02C9B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s-MX" altLang="es-CO" sz="9600" b="1" i="0" u="none" strike="noStrike" kern="1200" cap="none" spc="0" normalizeH="0" baseline="0" noProof="0">
                <a:ln>
                  <a:noFill/>
                </a:ln>
                <a:solidFill>
                  <a:srgbClr val="5BB8B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endParaRPr kumimoji="0" lang="es-ES" altLang="es-CO" sz="9600" b="1" i="0" u="none" strike="noStrike" kern="1200" cap="none" spc="0" normalizeH="0" baseline="0" noProof="0">
              <a:ln>
                <a:noFill/>
              </a:ln>
              <a:solidFill>
                <a:srgbClr val="5BB8B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Rectángulo 6">
            <a:extLst>
              <a:ext uri="{FF2B5EF4-FFF2-40B4-BE49-F238E27FC236}">
                <a16:creationId xmlns:a16="http://schemas.microsoft.com/office/drawing/2014/main" id="{8301EEAF-8F8F-4CD5-85D0-A853F3828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721" y="1946111"/>
            <a:ext cx="60007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altLang="es-CO" sz="6600" b="1" i="0" u="none" strike="noStrike" kern="1200" cap="none" spc="0" normalizeH="0" baseline="0" noProof="0">
                <a:ln>
                  <a:noFill/>
                </a:ln>
                <a:solidFill>
                  <a:srgbClr val="02C9B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s-MX" altLang="es-CO" sz="9600" b="1" i="0" u="none" strike="noStrike" kern="1200" cap="none" spc="0" normalizeH="0" baseline="0" noProof="0">
                <a:ln>
                  <a:noFill/>
                </a:ln>
                <a:solidFill>
                  <a:srgbClr val="5BB8B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endParaRPr kumimoji="0" lang="es-ES" altLang="es-CO" sz="9600" b="1" i="0" u="none" strike="noStrike" kern="1200" cap="none" spc="0" normalizeH="0" baseline="0" noProof="0">
              <a:ln>
                <a:noFill/>
              </a:ln>
              <a:solidFill>
                <a:srgbClr val="5BB8B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752A9D4-060B-4122-A6D8-E75C58F36344}"/>
              </a:ext>
            </a:extLst>
          </p:cNvPr>
          <p:cNvSpPr txBox="1"/>
          <p:nvPr/>
        </p:nvSpPr>
        <p:spPr>
          <a:xfrm>
            <a:off x="1459171" y="3496250"/>
            <a:ext cx="4717879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85725">
              <a:buClr>
                <a:schemeClr val="bg1"/>
              </a:buClr>
              <a:defRPr/>
            </a:pPr>
            <a:r>
              <a:rPr lang="es-ES" sz="3200" dirty="0">
                <a:solidFill>
                  <a:schemeClr val="bg1"/>
                </a:solidFill>
                <a:ea typeface="Calibri"/>
                <a:cs typeface="Calibri"/>
              </a:rPr>
              <a:t>RT in a plane </a:t>
            </a:r>
            <a:r>
              <a:rPr lang="es-ES" sz="3200" dirty="0" err="1">
                <a:solidFill>
                  <a:schemeClr val="bg1"/>
                </a:solidFill>
                <a:ea typeface="Calibri"/>
                <a:cs typeface="Calibri"/>
              </a:rPr>
              <a:t>parallel</a:t>
            </a:r>
            <a:r>
              <a:rPr lang="es-ES" sz="3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s-ES" sz="3200" dirty="0" err="1">
                <a:solidFill>
                  <a:schemeClr val="bg1"/>
                </a:solidFill>
                <a:ea typeface="Calibri"/>
                <a:cs typeface="Calibri"/>
              </a:rPr>
              <a:t>atmosphere</a:t>
            </a:r>
            <a:endParaRPr lang="es-ES" sz="3200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16" name="Rectángulo 6">
            <a:extLst>
              <a:ext uri="{FF2B5EF4-FFF2-40B4-BE49-F238E27FC236}">
                <a16:creationId xmlns:a16="http://schemas.microsoft.com/office/drawing/2014/main" id="{E1069D29-4631-4CCB-9067-F31A25129E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721" y="3086224"/>
            <a:ext cx="60007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altLang="es-CO" sz="6600" b="1" i="0" u="none" strike="noStrike" kern="1200" cap="none" spc="0" normalizeH="0" baseline="0" noProof="0">
                <a:ln>
                  <a:noFill/>
                </a:ln>
                <a:solidFill>
                  <a:srgbClr val="02C9B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</a:t>
            </a:r>
            <a:r>
              <a:rPr kumimoji="0" lang="es-MX" altLang="es-CO" sz="9600" b="1" i="0" u="none" strike="noStrike" kern="1200" cap="none" spc="0" normalizeH="0" baseline="0" noProof="0">
                <a:ln>
                  <a:noFill/>
                </a:ln>
                <a:solidFill>
                  <a:srgbClr val="5BB8B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endParaRPr kumimoji="0" lang="es-ES" altLang="es-CO" sz="9600" b="1" i="0" u="none" strike="noStrike" kern="1200" cap="none" spc="0" normalizeH="0" baseline="0" noProof="0">
              <a:ln>
                <a:noFill/>
              </a:ln>
              <a:solidFill>
                <a:srgbClr val="5BB8B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Rectángulo 6">
            <a:extLst>
              <a:ext uri="{FF2B5EF4-FFF2-40B4-BE49-F238E27FC236}">
                <a16:creationId xmlns:a16="http://schemas.microsoft.com/office/drawing/2014/main" id="{B7ADE5F7-3DA4-40D8-A9D8-B72358569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7050" y="914043"/>
            <a:ext cx="60007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s-ES" altLang="es-CO" sz="6600" b="1" i="0" u="none" strike="noStrike" kern="1200" cap="none" spc="0" normalizeH="0" baseline="0" noProof="0" dirty="0">
                <a:ln>
                  <a:noFill/>
                </a:ln>
                <a:solidFill>
                  <a:srgbClr val="02C9B6"/>
                </a:solidFill>
                <a:effectLst/>
                <a:uLnTx/>
                <a:uFillTx/>
                <a:latin typeface="Arial"/>
                <a:cs typeface="Arial"/>
              </a:rPr>
              <a:t>6</a:t>
            </a:r>
            <a:endParaRPr lang="es-ES" altLang="es-CO" sz="9600" b="1" i="0" u="none" strike="noStrike" kern="1200" cap="none" spc="0" normalizeH="0" baseline="0" noProof="0" dirty="0">
              <a:ln>
                <a:noFill/>
              </a:ln>
              <a:solidFill>
                <a:srgbClr val="5BB8B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ángulo 6">
            <a:extLst>
              <a:ext uri="{FF2B5EF4-FFF2-40B4-BE49-F238E27FC236}">
                <a16:creationId xmlns:a16="http://schemas.microsoft.com/office/drawing/2014/main" id="{9BF03DBB-EB49-46B1-96E7-7F83F53FD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7051" y="1943242"/>
            <a:ext cx="60007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s-ES" altLang="es-CO" sz="6600" b="1" i="0" u="none" strike="noStrike" kern="1200" cap="none" spc="0" normalizeH="0" baseline="0" noProof="0" dirty="0">
                <a:ln>
                  <a:noFill/>
                </a:ln>
                <a:solidFill>
                  <a:srgbClr val="02C9B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s-ES" altLang="es-CO" sz="6600" b="1" i="0" u="none" strike="noStrike" kern="1200" cap="none" spc="0" normalizeH="0" baseline="0" noProof="0" dirty="0">
              <a:ln>
                <a:noFill/>
              </a:ln>
              <a:solidFill>
                <a:srgbClr val="5BB8B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ángulo 6">
            <a:extLst>
              <a:ext uri="{FF2B5EF4-FFF2-40B4-BE49-F238E27FC236}">
                <a16:creationId xmlns:a16="http://schemas.microsoft.com/office/drawing/2014/main" id="{25705633-4480-44AC-AB1E-8BD62A21D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0317" y="3036399"/>
            <a:ext cx="60007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s-ES" altLang="es-CO" sz="6600" b="1" dirty="0">
                <a:solidFill>
                  <a:srgbClr val="02C9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s-ES" altLang="es-CO" sz="6600" b="1" dirty="0">
              <a:solidFill>
                <a:srgbClr val="5BB8B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A2B23474-D2FF-46A3-AD8A-62A9E0EAA88F}"/>
              </a:ext>
            </a:extLst>
          </p:cNvPr>
          <p:cNvSpPr txBox="1"/>
          <p:nvPr/>
        </p:nvSpPr>
        <p:spPr>
          <a:xfrm>
            <a:off x="373647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>
                <a:solidFill>
                  <a:schemeClr val="bg1"/>
                </a:solidFill>
              </a:rPr>
              <a:t>Vigilada </a:t>
            </a:r>
            <a:r>
              <a:rPr lang="es-CO" sz="900" err="1">
                <a:solidFill>
                  <a:schemeClr val="bg1"/>
                </a:solidFill>
              </a:rPr>
              <a:t>Mineducación</a:t>
            </a:r>
            <a:endParaRPr lang="es-CO" sz="900">
              <a:solidFill>
                <a:schemeClr val="bg1"/>
              </a:solidFill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E9DFE6EA-CB5B-412A-98A1-75C0B289B4DB}"/>
              </a:ext>
            </a:extLst>
          </p:cNvPr>
          <p:cNvSpPr/>
          <p:nvPr/>
        </p:nvSpPr>
        <p:spPr>
          <a:xfrm>
            <a:off x="334501" y="277058"/>
            <a:ext cx="4394816" cy="902077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77AE4992-419D-4C0D-ADAE-F817396DC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20301" y="746935"/>
            <a:ext cx="6108174" cy="91951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0B183500-4E72-4DE2-BF0B-F43C359453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673" y="6236148"/>
            <a:ext cx="1979858" cy="37658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5DB9CC6-5E61-A3F0-A11D-EF2258EE98B0}"/>
              </a:ext>
            </a:extLst>
          </p:cNvPr>
          <p:cNvSpPr txBox="1"/>
          <p:nvPr/>
        </p:nvSpPr>
        <p:spPr>
          <a:xfrm>
            <a:off x="1454756" y="4563914"/>
            <a:ext cx="4343540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85725">
              <a:buClr>
                <a:schemeClr val="bg1"/>
              </a:buClr>
              <a:defRPr/>
            </a:pPr>
            <a:r>
              <a:rPr lang="es-ES" sz="3200" dirty="0">
                <a:solidFill>
                  <a:schemeClr val="bg1"/>
                </a:solidFill>
                <a:ea typeface="Calibri"/>
                <a:cs typeface="Calibri"/>
              </a:rPr>
              <a:t>Direct Aerosol </a:t>
            </a:r>
            <a:r>
              <a:rPr lang="es-ES" sz="3200" dirty="0" err="1">
                <a:solidFill>
                  <a:schemeClr val="bg1"/>
                </a:solidFill>
                <a:ea typeface="Calibri"/>
                <a:cs typeface="Calibri"/>
              </a:rPr>
              <a:t>Radiative</a:t>
            </a:r>
            <a:r>
              <a:rPr lang="es-ES" sz="3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s-ES" sz="3200" dirty="0" err="1">
                <a:solidFill>
                  <a:schemeClr val="bg1"/>
                </a:solidFill>
                <a:ea typeface="Calibri"/>
                <a:cs typeface="Calibri"/>
              </a:rPr>
              <a:t>Forcing</a:t>
            </a:r>
            <a:r>
              <a:rPr lang="es-ES" sz="3200" dirty="0">
                <a:solidFill>
                  <a:schemeClr val="bg1"/>
                </a:solidFill>
                <a:ea typeface="Calibri"/>
                <a:cs typeface="Calibri"/>
              </a:rPr>
              <a:t> (DARF – ADRF)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7B3D39D-9204-EE06-9319-540D467CFF64}"/>
              </a:ext>
            </a:extLst>
          </p:cNvPr>
          <p:cNvSpPr txBox="1"/>
          <p:nvPr/>
        </p:nvSpPr>
        <p:spPr>
          <a:xfrm>
            <a:off x="6639229" y="2174369"/>
            <a:ext cx="468800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85725">
              <a:buClr>
                <a:schemeClr val="bg1"/>
              </a:buClr>
              <a:defRPr/>
            </a:pPr>
            <a:r>
              <a:rPr lang="es-ES" sz="3200" dirty="0" err="1">
                <a:solidFill>
                  <a:schemeClr val="bg1"/>
                </a:solidFill>
                <a:cs typeface="Calibri"/>
              </a:rPr>
              <a:t>First</a:t>
            </a:r>
            <a:r>
              <a:rPr lang="es-ES" sz="3200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z="3200" dirty="0" err="1">
                <a:solidFill>
                  <a:schemeClr val="bg1"/>
                </a:solidFill>
                <a:cs typeface="Calibri"/>
              </a:rPr>
              <a:t>estimations</a:t>
            </a:r>
            <a:r>
              <a:rPr lang="es-ES" sz="3200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z="3200" dirty="0" err="1">
                <a:solidFill>
                  <a:schemeClr val="bg1"/>
                </a:solidFill>
                <a:cs typeface="Calibri"/>
              </a:rPr>
              <a:t>of</a:t>
            </a:r>
            <a:r>
              <a:rPr lang="es-ES" sz="3200" dirty="0">
                <a:solidFill>
                  <a:schemeClr val="bg1"/>
                </a:solidFill>
                <a:cs typeface="Calibri"/>
              </a:rPr>
              <a:t> DARF</a:t>
            </a:r>
          </a:p>
        </p:txBody>
      </p:sp>
      <p:sp>
        <p:nvSpPr>
          <p:cNvPr id="10" name="Rectángulo 6">
            <a:extLst>
              <a:ext uri="{FF2B5EF4-FFF2-40B4-BE49-F238E27FC236}">
                <a16:creationId xmlns:a16="http://schemas.microsoft.com/office/drawing/2014/main" id="{8E3775BA-EADA-CF5D-A7A0-2B16974E0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491" y="4563914"/>
            <a:ext cx="600075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s-MX" altLang="es-CO" sz="6600" b="1" i="0" u="none" strike="noStrike" kern="1200" cap="none" spc="0" normalizeH="0" baseline="0" noProof="0">
                <a:ln>
                  <a:noFill/>
                </a:ln>
                <a:solidFill>
                  <a:srgbClr val="02C9B6"/>
                </a:solidFill>
                <a:effectLst/>
                <a:uLnTx/>
                <a:uFillTx/>
                <a:latin typeface="Arial"/>
                <a:cs typeface="Arial"/>
              </a:rPr>
              <a:t>4</a:t>
            </a:r>
            <a:r>
              <a:rPr lang="es-MX" altLang="es-CO" sz="9600" b="1">
                <a:solidFill>
                  <a:srgbClr val="5BB8BC"/>
                </a:solidFill>
                <a:latin typeface="Arial"/>
                <a:cs typeface="Arial"/>
              </a:rPr>
              <a:t> </a:t>
            </a:r>
            <a:endParaRPr kumimoji="0" lang="es-ES" altLang="es-CO" sz="9600" b="1" i="0" u="none" strike="noStrike" kern="1200" cap="none" spc="0" normalizeH="0" baseline="0" noProof="0">
              <a:ln>
                <a:noFill/>
              </a:ln>
              <a:solidFill>
                <a:srgbClr val="5BB8B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Rectángulo 6">
            <a:extLst>
              <a:ext uri="{FF2B5EF4-FFF2-40B4-BE49-F238E27FC236}">
                <a16:creationId xmlns:a16="http://schemas.microsoft.com/office/drawing/2014/main" id="{B9F35D5A-111B-F412-E251-EE739C170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0318" y="4105327"/>
            <a:ext cx="60007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s-ES" altLang="es-CO" sz="6600" b="1" dirty="0">
                <a:solidFill>
                  <a:srgbClr val="02C9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s-ES" altLang="es-CO" sz="6600" b="1" dirty="0">
              <a:solidFill>
                <a:srgbClr val="5BB8B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uadroTexto 10">
            <a:extLst>
              <a:ext uri="{FF2B5EF4-FFF2-40B4-BE49-F238E27FC236}">
                <a16:creationId xmlns:a16="http://schemas.microsoft.com/office/drawing/2014/main" id="{AEC69D12-41FE-6F7A-0A64-F6CB771B75BA}"/>
              </a:ext>
            </a:extLst>
          </p:cNvPr>
          <p:cNvSpPr txBox="1"/>
          <p:nvPr/>
        </p:nvSpPr>
        <p:spPr>
          <a:xfrm>
            <a:off x="7071161" y="6111065"/>
            <a:ext cx="434354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85725">
              <a:buClr>
                <a:schemeClr val="bg1"/>
              </a:buClr>
              <a:defRPr/>
            </a:pPr>
            <a:r>
              <a:rPr lang="es-ES" sz="3200" dirty="0" err="1">
                <a:solidFill>
                  <a:schemeClr val="bg1"/>
                </a:solidFill>
                <a:cs typeface="Calibri"/>
              </a:rPr>
              <a:t>References</a:t>
            </a:r>
            <a:endParaRPr lang="es-ES" sz="32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23" name="Rectángulo 6">
            <a:extLst>
              <a:ext uri="{FF2B5EF4-FFF2-40B4-BE49-F238E27FC236}">
                <a16:creationId xmlns:a16="http://schemas.microsoft.com/office/drawing/2014/main" id="{1750755A-7617-5BF2-6413-79A12D4F72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268" y="5670423"/>
            <a:ext cx="600075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s-MX" altLang="es-CO" sz="6600" b="1">
                <a:solidFill>
                  <a:srgbClr val="02C9B6"/>
                </a:solidFill>
                <a:latin typeface="Arial"/>
                <a:cs typeface="Arial"/>
              </a:rPr>
              <a:t>5</a:t>
            </a:r>
            <a:r>
              <a:rPr lang="es-MX" altLang="es-CO" sz="9600" b="1">
                <a:solidFill>
                  <a:srgbClr val="5BB8BC"/>
                </a:solidFill>
                <a:latin typeface="Arial"/>
                <a:cs typeface="Arial"/>
              </a:rPr>
              <a:t> </a:t>
            </a:r>
            <a:endParaRPr kumimoji="0" lang="es-ES" altLang="es-CO" sz="9600" b="1" i="0" u="none" strike="noStrike" kern="1200" cap="none" spc="0" normalizeH="0" baseline="0" noProof="0">
              <a:ln>
                <a:noFill/>
              </a:ln>
              <a:solidFill>
                <a:srgbClr val="5BB8B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" name="CuadroTexto 14">
            <a:extLst>
              <a:ext uri="{FF2B5EF4-FFF2-40B4-BE49-F238E27FC236}">
                <a16:creationId xmlns:a16="http://schemas.microsoft.com/office/drawing/2014/main" id="{F4286DFD-F77F-DCA7-2912-D79CCDE1FD13}"/>
              </a:ext>
            </a:extLst>
          </p:cNvPr>
          <p:cNvSpPr txBox="1"/>
          <p:nvPr/>
        </p:nvSpPr>
        <p:spPr>
          <a:xfrm>
            <a:off x="6777125" y="4372551"/>
            <a:ext cx="464399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85725">
              <a:buClr>
                <a:schemeClr val="bg1"/>
              </a:buClr>
              <a:defRPr/>
            </a:pPr>
            <a:r>
              <a:rPr lang="es-ES" sz="3200" dirty="0">
                <a:solidFill>
                  <a:schemeClr val="bg1"/>
                </a:solidFill>
                <a:ea typeface="Calibri"/>
                <a:cs typeface="Calibri"/>
              </a:rPr>
              <a:t>Schedule </a:t>
            </a:r>
            <a:r>
              <a:rPr lang="es-ES" sz="3200" dirty="0" err="1">
                <a:solidFill>
                  <a:schemeClr val="bg1"/>
                </a:solidFill>
                <a:ea typeface="Calibri"/>
                <a:cs typeface="Calibri"/>
              </a:rPr>
              <a:t>of</a:t>
            </a:r>
            <a:r>
              <a:rPr lang="es-ES" sz="3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s-ES" sz="3200" dirty="0" err="1">
                <a:solidFill>
                  <a:schemeClr val="bg1"/>
                </a:solidFill>
                <a:ea typeface="Calibri"/>
                <a:cs typeface="Calibri"/>
              </a:rPr>
              <a:t>actitvities</a:t>
            </a:r>
            <a:endParaRPr lang="es-ES" sz="3200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27" name="CuadroTexto 14">
            <a:extLst>
              <a:ext uri="{FF2B5EF4-FFF2-40B4-BE49-F238E27FC236}">
                <a16:creationId xmlns:a16="http://schemas.microsoft.com/office/drawing/2014/main" id="{CAD9C7A2-5D12-2CCD-A17B-EBED601A0691}"/>
              </a:ext>
            </a:extLst>
          </p:cNvPr>
          <p:cNvSpPr txBox="1"/>
          <p:nvPr/>
        </p:nvSpPr>
        <p:spPr>
          <a:xfrm>
            <a:off x="1476761" y="1293652"/>
            <a:ext cx="4643996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85725">
              <a:buClr>
                <a:schemeClr val="bg1"/>
              </a:buClr>
              <a:defRPr/>
            </a:pPr>
            <a:r>
              <a:rPr lang="es-ES" sz="3200" dirty="0" err="1">
                <a:solidFill>
                  <a:schemeClr val="bg1"/>
                </a:solidFill>
                <a:ea typeface="Calibri"/>
                <a:cs typeface="Calibri"/>
              </a:rPr>
              <a:t>Problem</a:t>
            </a:r>
            <a:r>
              <a:rPr lang="es-ES" sz="3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s-ES" sz="3200" dirty="0" err="1">
                <a:solidFill>
                  <a:schemeClr val="bg1"/>
                </a:solidFill>
                <a:ea typeface="Calibri"/>
                <a:cs typeface="Calibri"/>
              </a:rPr>
              <a:t>definition</a:t>
            </a:r>
            <a:r>
              <a:rPr lang="es-ES" sz="3200" dirty="0">
                <a:solidFill>
                  <a:schemeClr val="bg1"/>
                </a:solidFill>
                <a:ea typeface="Calibri"/>
                <a:cs typeface="Calibri"/>
              </a:rPr>
              <a:t> and objetives</a:t>
            </a:r>
          </a:p>
        </p:txBody>
      </p:sp>
      <p:sp>
        <p:nvSpPr>
          <p:cNvPr id="5" name="Rectángulo 6">
            <a:extLst>
              <a:ext uri="{FF2B5EF4-FFF2-40B4-BE49-F238E27FC236}">
                <a16:creationId xmlns:a16="http://schemas.microsoft.com/office/drawing/2014/main" id="{CFF5114B-320E-13CC-4004-E58D730194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6677" y="5876766"/>
            <a:ext cx="1187311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s-ES" altLang="es-CO" sz="6600" b="1" dirty="0">
                <a:solidFill>
                  <a:srgbClr val="02C9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s-ES" altLang="es-CO" sz="6600" b="1" dirty="0">
              <a:solidFill>
                <a:srgbClr val="5BB8B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4">
            <a:extLst>
              <a:ext uri="{FF2B5EF4-FFF2-40B4-BE49-F238E27FC236}">
                <a16:creationId xmlns:a16="http://schemas.microsoft.com/office/drawing/2014/main" id="{67C5EF1F-31A8-B178-9058-23AA38CA995C}"/>
              </a:ext>
            </a:extLst>
          </p:cNvPr>
          <p:cNvSpPr txBox="1"/>
          <p:nvPr/>
        </p:nvSpPr>
        <p:spPr>
          <a:xfrm>
            <a:off x="7071161" y="5226952"/>
            <a:ext cx="464399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85725">
              <a:buClr>
                <a:schemeClr val="bg1"/>
              </a:buClr>
              <a:defRPr/>
            </a:pPr>
            <a:r>
              <a:rPr lang="es-ES" sz="3200" dirty="0">
                <a:solidFill>
                  <a:schemeClr val="bg1"/>
                </a:solidFill>
                <a:ea typeface="Calibri"/>
                <a:cs typeface="Calibri"/>
              </a:rPr>
              <a:t>Next </a:t>
            </a:r>
            <a:r>
              <a:rPr lang="es-ES" sz="3200" dirty="0" err="1">
                <a:solidFill>
                  <a:schemeClr val="bg1"/>
                </a:solidFill>
                <a:ea typeface="Calibri"/>
                <a:cs typeface="Calibri"/>
              </a:rPr>
              <a:t>steps</a:t>
            </a:r>
            <a:endParaRPr lang="es-ES" sz="3200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20" name="CuadroTexto 14">
            <a:extLst>
              <a:ext uri="{FF2B5EF4-FFF2-40B4-BE49-F238E27FC236}">
                <a16:creationId xmlns:a16="http://schemas.microsoft.com/office/drawing/2014/main" id="{E69F8A63-E468-146C-1201-58325E841A4E}"/>
              </a:ext>
            </a:extLst>
          </p:cNvPr>
          <p:cNvSpPr txBox="1"/>
          <p:nvPr/>
        </p:nvSpPr>
        <p:spPr>
          <a:xfrm>
            <a:off x="1476761" y="2605623"/>
            <a:ext cx="464399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85725">
              <a:buClr>
                <a:schemeClr val="bg1"/>
              </a:buClr>
              <a:defRPr/>
            </a:pPr>
            <a:r>
              <a:rPr lang="es-ES" sz="3200" dirty="0">
                <a:solidFill>
                  <a:schemeClr val="bg1"/>
                </a:solidFill>
                <a:ea typeface="Calibri"/>
                <a:cs typeface="Calibri"/>
              </a:rPr>
              <a:t>SBDART inputs</a:t>
            </a:r>
          </a:p>
        </p:txBody>
      </p:sp>
      <p:sp>
        <p:nvSpPr>
          <p:cNvPr id="29" name="CuadroTexto 8">
            <a:extLst>
              <a:ext uri="{FF2B5EF4-FFF2-40B4-BE49-F238E27FC236}">
                <a16:creationId xmlns:a16="http://schemas.microsoft.com/office/drawing/2014/main" id="{1B74D939-BF32-471F-40ED-DA56EB98F3FB}"/>
              </a:ext>
            </a:extLst>
          </p:cNvPr>
          <p:cNvSpPr txBox="1"/>
          <p:nvPr/>
        </p:nvSpPr>
        <p:spPr>
          <a:xfrm>
            <a:off x="1407995" y="5939085"/>
            <a:ext cx="468800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85725">
              <a:buClr>
                <a:schemeClr val="bg1"/>
              </a:buClr>
              <a:defRPr/>
            </a:pPr>
            <a:r>
              <a:rPr lang="es-ES" sz="3200" dirty="0" err="1">
                <a:solidFill>
                  <a:schemeClr val="bg1"/>
                </a:solidFill>
                <a:cs typeface="Calibri"/>
              </a:rPr>
              <a:t>Literature</a:t>
            </a:r>
            <a:r>
              <a:rPr lang="es-ES" sz="3200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z="3200" dirty="0" err="1">
                <a:solidFill>
                  <a:schemeClr val="bg1"/>
                </a:solidFill>
                <a:cs typeface="Calibri"/>
              </a:rPr>
              <a:t>conclusions</a:t>
            </a:r>
            <a:endParaRPr lang="es-ES" sz="32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30" name="CuadroTexto 8">
            <a:extLst>
              <a:ext uri="{FF2B5EF4-FFF2-40B4-BE49-F238E27FC236}">
                <a16:creationId xmlns:a16="http://schemas.microsoft.com/office/drawing/2014/main" id="{C013868E-A9A7-2407-B716-247C4EF8D275}"/>
              </a:ext>
            </a:extLst>
          </p:cNvPr>
          <p:cNvSpPr txBox="1"/>
          <p:nvPr/>
        </p:nvSpPr>
        <p:spPr>
          <a:xfrm>
            <a:off x="6639229" y="1175653"/>
            <a:ext cx="468800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85725">
              <a:buClr>
                <a:schemeClr val="bg1"/>
              </a:buClr>
              <a:defRPr/>
            </a:pPr>
            <a:r>
              <a:rPr lang="es-ES" sz="3200" dirty="0" err="1">
                <a:solidFill>
                  <a:schemeClr val="bg1"/>
                </a:solidFill>
                <a:cs typeface="Calibri"/>
              </a:rPr>
              <a:t>Model</a:t>
            </a:r>
            <a:r>
              <a:rPr lang="es-ES" sz="3200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z="3200" dirty="0" err="1">
                <a:solidFill>
                  <a:schemeClr val="bg1"/>
                </a:solidFill>
                <a:cs typeface="Calibri"/>
              </a:rPr>
              <a:t>check</a:t>
            </a:r>
            <a:endParaRPr lang="es-ES" sz="32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31" name="Rectángulo 6">
            <a:extLst>
              <a:ext uri="{FF2B5EF4-FFF2-40B4-BE49-F238E27FC236}">
                <a16:creationId xmlns:a16="http://schemas.microsoft.com/office/drawing/2014/main" id="{DF6FB15A-A8E3-3BCD-D1C1-DF07D0E1B4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2609" y="4996660"/>
            <a:ext cx="1187311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s-ES" altLang="es-CO" sz="6600" b="1" dirty="0">
                <a:solidFill>
                  <a:srgbClr val="02C9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s-ES" altLang="es-CO" sz="6600" b="1" dirty="0">
              <a:solidFill>
                <a:srgbClr val="5BB8B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CuadroTexto 10">
            <a:extLst>
              <a:ext uri="{FF2B5EF4-FFF2-40B4-BE49-F238E27FC236}">
                <a16:creationId xmlns:a16="http://schemas.microsoft.com/office/drawing/2014/main" id="{9FDE10A0-537E-7F67-8320-33D2B4E9CB74}"/>
              </a:ext>
            </a:extLst>
          </p:cNvPr>
          <p:cNvSpPr txBox="1"/>
          <p:nvPr/>
        </p:nvSpPr>
        <p:spPr>
          <a:xfrm>
            <a:off x="6711084" y="3285537"/>
            <a:ext cx="434354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85725">
              <a:buClr>
                <a:schemeClr val="bg1"/>
              </a:buClr>
              <a:defRPr/>
            </a:pPr>
            <a:r>
              <a:rPr lang="es-ES" sz="3200" dirty="0" err="1">
                <a:solidFill>
                  <a:schemeClr val="bg1"/>
                </a:solidFill>
                <a:cs typeface="Calibri"/>
              </a:rPr>
              <a:t>Challenges</a:t>
            </a:r>
            <a:endParaRPr lang="es-ES" sz="320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535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420B9-7F90-3E4E-A3BA-A59DA45E0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0 Rectángulo">
            <a:extLst>
              <a:ext uri="{FF2B5EF4-FFF2-40B4-BE49-F238E27FC236}">
                <a16:creationId xmlns:a16="http://schemas.microsoft.com/office/drawing/2014/main" id="{4AB95B5E-7A8C-6F44-CFB9-474092FCDF15}"/>
              </a:ext>
            </a:extLst>
          </p:cNvPr>
          <p:cNvSpPr/>
          <p:nvPr/>
        </p:nvSpPr>
        <p:spPr>
          <a:xfrm>
            <a:off x="1468317" y="215985"/>
            <a:ext cx="9397341" cy="53226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70000"/>
              </a:lnSpc>
              <a:defRPr/>
            </a:pPr>
            <a:r>
              <a:rPr lang="es-ES" sz="4000" b="1" dirty="0" err="1">
                <a:solidFill>
                  <a:srgbClr val="009BAF"/>
                </a:solidFill>
                <a:latin typeface="Arial"/>
                <a:cs typeface="Arial"/>
              </a:rPr>
              <a:t>Problem</a:t>
            </a:r>
            <a:r>
              <a:rPr lang="es-ES" sz="4000" b="1" dirty="0">
                <a:solidFill>
                  <a:srgbClr val="009BAF"/>
                </a:solidFill>
                <a:latin typeface="Arial"/>
                <a:cs typeface="Arial"/>
              </a:rPr>
              <a:t> </a:t>
            </a:r>
            <a:r>
              <a:rPr lang="es-ES" sz="4000" b="1" dirty="0" err="1">
                <a:solidFill>
                  <a:srgbClr val="009BAF"/>
                </a:solidFill>
                <a:latin typeface="Arial"/>
                <a:cs typeface="Arial"/>
              </a:rPr>
              <a:t>definition</a:t>
            </a:r>
            <a:r>
              <a:rPr lang="es-ES" sz="4000" b="1" dirty="0">
                <a:solidFill>
                  <a:srgbClr val="009BAF"/>
                </a:solidFill>
                <a:latin typeface="Arial"/>
                <a:cs typeface="Arial"/>
              </a:rPr>
              <a:t> and objetives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2FE66463-32C2-3E98-D56E-26A004FCE659}"/>
              </a:ext>
            </a:extLst>
          </p:cNvPr>
          <p:cNvSpPr/>
          <p:nvPr/>
        </p:nvSpPr>
        <p:spPr>
          <a:xfrm>
            <a:off x="1799303" y="71593"/>
            <a:ext cx="8809703" cy="721319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238070E6-9AF5-6993-FC4D-65D111629DAE}"/>
              </a:ext>
            </a:extLst>
          </p:cNvPr>
          <p:cNvSpPr/>
          <p:nvPr/>
        </p:nvSpPr>
        <p:spPr>
          <a:xfrm>
            <a:off x="382066" y="1057874"/>
            <a:ext cx="3432638" cy="5370070"/>
          </a:xfrm>
          <a:prstGeom prst="roundRect">
            <a:avLst/>
          </a:prstGeom>
          <a:noFill/>
          <a:ln w="28575">
            <a:solidFill>
              <a:srgbClr val="007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4547F635-E3AD-DD73-F23A-4AB74A78AAC6}"/>
              </a:ext>
            </a:extLst>
          </p:cNvPr>
          <p:cNvSpPr/>
          <p:nvPr/>
        </p:nvSpPr>
        <p:spPr>
          <a:xfrm>
            <a:off x="4172507" y="1057874"/>
            <a:ext cx="7637427" cy="5370070"/>
          </a:xfrm>
          <a:prstGeom prst="roundRect">
            <a:avLst/>
          </a:prstGeom>
          <a:noFill/>
          <a:ln w="28575">
            <a:solidFill>
              <a:srgbClr val="007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7AF8A4B3-768B-187E-537B-A9123F98D232}"/>
              </a:ext>
            </a:extLst>
          </p:cNvPr>
          <p:cNvSpPr/>
          <p:nvPr/>
        </p:nvSpPr>
        <p:spPr>
          <a:xfrm>
            <a:off x="796412" y="814885"/>
            <a:ext cx="2553171" cy="95866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dirty="0" err="1"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r>
              <a:rPr lang="es-CO" sz="28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s-CO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71B164C-8D75-42E8-FB66-9D81A4F75638}"/>
              </a:ext>
            </a:extLst>
          </p:cNvPr>
          <p:cNvSpPr txBox="1"/>
          <p:nvPr/>
        </p:nvSpPr>
        <p:spPr>
          <a:xfrm>
            <a:off x="580397" y="3624100"/>
            <a:ext cx="303597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br>
              <a:rPr lang="es-ES" dirty="0"/>
            </a:br>
            <a:r>
              <a:rPr lang="es-CO" dirty="0" err="1"/>
              <a:t>Would</a:t>
            </a:r>
            <a:r>
              <a:rPr lang="es-CO" dirty="0"/>
              <a:t> </a:t>
            </a:r>
            <a:r>
              <a:rPr lang="es-CO" dirty="0" err="1"/>
              <a:t>the</a:t>
            </a:r>
            <a:r>
              <a:rPr lang="es-CO" dirty="0"/>
              <a:t> </a:t>
            </a:r>
            <a:r>
              <a:rPr lang="es-CO" dirty="0" err="1"/>
              <a:t>application</a:t>
            </a:r>
            <a:r>
              <a:rPr lang="es-CO" dirty="0"/>
              <a:t> </a:t>
            </a:r>
            <a:r>
              <a:rPr lang="es-CO" dirty="0" err="1"/>
              <a:t>of</a:t>
            </a:r>
            <a:r>
              <a:rPr lang="es-CO" dirty="0"/>
              <a:t> </a:t>
            </a:r>
            <a:r>
              <a:rPr lang="es-CO" dirty="0" err="1"/>
              <a:t>the</a:t>
            </a:r>
            <a:r>
              <a:rPr lang="es-CO" dirty="0"/>
              <a:t> SBDART </a:t>
            </a:r>
            <a:r>
              <a:rPr lang="es-CO" dirty="0" err="1"/>
              <a:t>model</a:t>
            </a:r>
            <a:r>
              <a:rPr lang="es-CO" dirty="0"/>
              <a:t> </a:t>
            </a:r>
            <a:r>
              <a:rPr lang="es-CO" dirty="0" err="1"/>
              <a:t>considering</a:t>
            </a:r>
            <a:r>
              <a:rPr lang="es-CO" dirty="0"/>
              <a:t> </a:t>
            </a:r>
            <a:r>
              <a:rPr lang="es-CO" dirty="0" err="1"/>
              <a:t>the</a:t>
            </a:r>
            <a:r>
              <a:rPr lang="es-CO" dirty="0"/>
              <a:t> </a:t>
            </a:r>
            <a:r>
              <a:rPr lang="es-CO" dirty="0" err="1"/>
              <a:t>optical</a:t>
            </a:r>
            <a:r>
              <a:rPr lang="es-CO" dirty="0"/>
              <a:t> and </a:t>
            </a:r>
            <a:r>
              <a:rPr lang="es-CO" dirty="0" err="1"/>
              <a:t>physical</a:t>
            </a:r>
            <a:r>
              <a:rPr lang="es-CO" dirty="0"/>
              <a:t> </a:t>
            </a:r>
            <a:r>
              <a:rPr lang="es-CO" dirty="0" err="1"/>
              <a:t>properties</a:t>
            </a:r>
            <a:r>
              <a:rPr lang="es-CO" dirty="0"/>
              <a:t> </a:t>
            </a:r>
            <a:r>
              <a:rPr lang="es-CO" dirty="0" err="1"/>
              <a:t>of</a:t>
            </a:r>
            <a:r>
              <a:rPr lang="es-CO" dirty="0"/>
              <a:t> local </a:t>
            </a:r>
            <a:r>
              <a:rPr lang="es-CO" dirty="0" err="1"/>
              <a:t>aerosols</a:t>
            </a:r>
            <a:r>
              <a:rPr lang="es-CO" dirty="0"/>
              <a:t> </a:t>
            </a:r>
            <a:r>
              <a:rPr lang="es-CO" dirty="0" err="1"/>
              <a:t>allow</a:t>
            </a:r>
            <a:r>
              <a:rPr lang="es-CO" dirty="0"/>
              <a:t> </a:t>
            </a:r>
            <a:r>
              <a:rPr lang="es-CO" dirty="0" err="1"/>
              <a:t>us</a:t>
            </a:r>
            <a:r>
              <a:rPr lang="es-CO" dirty="0"/>
              <a:t> </a:t>
            </a:r>
            <a:r>
              <a:rPr lang="es-CO" dirty="0" err="1"/>
              <a:t>to</a:t>
            </a:r>
            <a:r>
              <a:rPr lang="es-CO" dirty="0"/>
              <a:t> </a:t>
            </a:r>
            <a:r>
              <a:rPr lang="es-CO" dirty="0" err="1"/>
              <a:t>know</a:t>
            </a:r>
            <a:r>
              <a:rPr lang="es-CO" dirty="0"/>
              <a:t> </a:t>
            </a:r>
            <a:r>
              <a:rPr lang="es-CO" dirty="0" err="1"/>
              <a:t>the</a:t>
            </a:r>
            <a:r>
              <a:rPr lang="es-CO" dirty="0"/>
              <a:t> </a:t>
            </a:r>
            <a:r>
              <a:rPr lang="es-CO" dirty="0" err="1"/>
              <a:t>radiative</a:t>
            </a:r>
            <a:r>
              <a:rPr lang="es-CO" dirty="0"/>
              <a:t> </a:t>
            </a:r>
            <a:r>
              <a:rPr lang="es-CO" dirty="0" err="1"/>
              <a:t>forcing</a:t>
            </a:r>
            <a:r>
              <a:rPr lang="es-CO" dirty="0"/>
              <a:t> </a:t>
            </a:r>
            <a:r>
              <a:rPr lang="es-CO" dirty="0" err="1"/>
              <a:t>due</a:t>
            </a:r>
            <a:r>
              <a:rPr lang="es-CO" dirty="0"/>
              <a:t> </a:t>
            </a:r>
            <a:r>
              <a:rPr lang="es-CO" dirty="0" err="1"/>
              <a:t>to</a:t>
            </a:r>
            <a:r>
              <a:rPr lang="es-CO" dirty="0"/>
              <a:t> </a:t>
            </a:r>
            <a:r>
              <a:rPr lang="es-CO" dirty="0" err="1"/>
              <a:t>these</a:t>
            </a:r>
            <a:r>
              <a:rPr lang="es-CO" dirty="0"/>
              <a:t> </a:t>
            </a:r>
            <a:r>
              <a:rPr lang="es-CO" dirty="0" err="1"/>
              <a:t>particles</a:t>
            </a:r>
            <a:r>
              <a:rPr lang="es-CO" dirty="0"/>
              <a:t> in </a:t>
            </a:r>
            <a:r>
              <a:rPr lang="es-CO" dirty="0" err="1"/>
              <a:t>the</a:t>
            </a:r>
            <a:r>
              <a:rPr lang="es-CO" dirty="0"/>
              <a:t> Aburrá Valley?</a:t>
            </a:r>
            <a:endParaRPr lang="es-CO" b="1" dirty="0">
              <a:latin typeface="Söhne"/>
            </a:endParaRPr>
          </a:p>
        </p:txBody>
      </p:sp>
      <p:sp>
        <p:nvSpPr>
          <p:cNvPr id="10" name="Rectángulo: esquinas redondeadas 6">
            <a:extLst>
              <a:ext uri="{FF2B5EF4-FFF2-40B4-BE49-F238E27FC236}">
                <a16:creationId xmlns:a16="http://schemas.microsoft.com/office/drawing/2014/main" id="{B3715963-DDCD-7D75-73E5-24D332DEC316}"/>
              </a:ext>
            </a:extLst>
          </p:cNvPr>
          <p:cNvSpPr/>
          <p:nvPr/>
        </p:nvSpPr>
        <p:spPr>
          <a:xfrm>
            <a:off x="6759611" y="5899333"/>
            <a:ext cx="2553171" cy="95866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dirty="0">
                <a:latin typeface="Arial" panose="020B0604020202020204" pitchFamily="34" charset="0"/>
                <a:cs typeface="Arial" panose="020B0604020202020204" pitchFamily="34" charset="0"/>
              </a:rPr>
              <a:t>Objetives</a:t>
            </a:r>
          </a:p>
        </p:txBody>
      </p:sp>
      <p:sp>
        <p:nvSpPr>
          <p:cNvPr id="12" name="CuadroTexto 10">
            <a:extLst>
              <a:ext uri="{FF2B5EF4-FFF2-40B4-BE49-F238E27FC236}">
                <a16:creationId xmlns:a16="http://schemas.microsoft.com/office/drawing/2014/main" id="{54140DB2-4C36-1822-EA48-2EA00862ADF0}"/>
              </a:ext>
            </a:extLst>
          </p:cNvPr>
          <p:cNvSpPr txBox="1"/>
          <p:nvPr/>
        </p:nvSpPr>
        <p:spPr>
          <a:xfrm>
            <a:off x="4544056" y="1471055"/>
            <a:ext cx="66347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400" b="1" dirty="0">
                <a:latin typeface="Söhne"/>
                <a:cs typeface="Segoe UI Semibold" panose="020B0702040204020203" pitchFamily="34" charset="0"/>
              </a:rPr>
              <a:t>General:</a:t>
            </a:r>
            <a:r>
              <a:rPr lang="es-ES" sz="2400" b="1" kern="100" dirty="0">
                <a:latin typeface="Söhne"/>
                <a:cs typeface="Segoe UI Semibold" panose="020B0702040204020203" pitchFamily="34" charset="0"/>
              </a:rPr>
              <a:t> </a:t>
            </a:r>
            <a:r>
              <a:rPr lang="es-CO" kern="100" dirty="0" err="1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Estimate</a:t>
            </a:r>
            <a:r>
              <a:rPr lang="es-CO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CO" kern="100" dirty="0" err="1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lang="es-CO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CO" kern="100" dirty="0" err="1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radiative</a:t>
            </a:r>
            <a:r>
              <a:rPr lang="es-CO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CO" kern="100" dirty="0" err="1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forcing</a:t>
            </a:r>
            <a:r>
              <a:rPr lang="es-CO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CO" kern="100" dirty="0" err="1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due</a:t>
            </a:r>
            <a:r>
              <a:rPr lang="es-CO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CO" kern="100" dirty="0" err="1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</a:t>
            </a:r>
            <a:r>
              <a:rPr lang="es-CO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CO" kern="100" dirty="0" err="1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atmospheric</a:t>
            </a:r>
            <a:r>
              <a:rPr lang="es-CO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CO" kern="100" dirty="0" err="1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aerosols</a:t>
            </a:r>
            <a:r>
              <a:rPr lang="es-CO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in </a:t>
            </a:r>
            <a:r>
              <a:rPr lang="es-CO" kern="100" dirty="0" err="1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lang="es-CO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Aburrá Valley </a:t>
            </a:r>
            <a:r>
              <a:rPr lang="es-CO" kern="100" dirty="0" err="1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by</a:t>
            </a:r>
            <a:r>
              <a:rPr lang="es-CO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CO" kern="100" dirty="0" err="1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implementing</a:t>
            </a:r>
            <a:r>
              <a:rPr lang="es-CO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CO" kern="100" dirty="0" err="1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lang="es-CO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SBDART </a:t>
            </a:r>
            <a:r>
              <a:rPr lang="es-CO" kern="100" dirty="0" err="1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model</a:t>
            </a:r>
            <a:r>
              <a:rPr lang="es-CO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r>
              <a:rPr lang="es-ES" sz="2400" b="1" dirty="0">
                <a:latin typeface="Söhne"/>
                <a:cs typeface="Segoe UI Semibold" panose="020B0702040204020203" pitchFamily="34" charset="0"/>
              </a:rPr>
              <a:t> </a:t>
            </a:r>
            <a:endParaRPr lang="es-CO" sz="2400" b="1" dirty="0">
              <a:latin typeface="Söhne"/>
              <a:cs typeface="Segoe UI Semibold" panose="020B0702040204020203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034432F-581B-E9BD-A14A-3E49BC7F01BD}"/>
              </a:ext>
            </a:extLst>
          </p:cNvPr>
          <p:cNvSpPr txBox="1"/>
          <p:nvPr/>
        </p:nvSpPr>
        <p:spPr>
          <a:xfrm>
            <a:off x="11798944" y="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/>
              <a:t>3</a:t>
            </a:r>
          </a:p>
        </p:txBody>
      </p:sp>
      <p:sp>
        <p:nvSpPr>
          <p:cNvPr id="6" name="CuadroTexto 10">
            <a:extLst>
              <a:ext uri="{FF2B5EF4-FFF2-40B4-BE49-F238E27FC236}">
                <a16:creationId xmlns:a16="http://schemas.microsoft.com/office/drawing/2014/main" id="{8109F670-976B-8C6F-D4EE-D253737AA90E}"/>
              </a:ext>
            </a:extLst>
          </p:cNvPr>
          <p:cNvSpPr txBox="1"/>
          <p:nvPr/>
        </p:nvSpPr>
        <p:spPr>
          <a:xfrm>
            <a:off x="481231" y="1869774"/>
            <a:ext cx="3234304" cy="175432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s-ES" b="1" dirty="0" err="1">
                <a:latin typeface="Söhne"/>
                <a:cs typeface="Segoe UI Semibold"/>
              </a:rPr>
              <a:t>Available</a:t>
            </a:r>
            <a:r>
              <a:rPr lang="es-ES" b="1" dirty="0">
                <a:latin typeface="Söhne"/>
                <a:cs typeface="Segoe UI Semibold"/>
              </a:rPr>
              <a:t> </a:t>
            </a:r>
            <a:r>
              <a:rPr lang="es-ES" b="1" dirty="0" err="1">
                <a:latin typeface="Söhne"/>
                <a:cs typeface="Segoe UI Semibold"/>
              </a:rPr>
              <a:t>models</a:t>
            </a:r>
            <a:r>
              <a:rPr lang="es-ES" b="1" dirty="0">
                <a:latin typeface="Söhne"/>
                <a:cs typeface="Segoe UI Semibold"/>
              </a:rPr>
              <a:t> </a:t>
            </a:r>
            <a:r>
              <a:rPr lang="es-ES" b="1" dirty="0" err="1">
                <a:latin typeface="Söhne"/>
                <a:cs typeface="Segoe UI Semibold"/>
              </a:rPr>
              <a:t>to</a:t>
            </a:r>
            <a:r>
              <a:rPr lang="es-ES" b="1" dirty="0">
                <a:latin typeface="Söhne"/>
                <a:cs typeface="Segoe UI Semibold"/>
              </a:rPr>
              <a:t> </a:t>
            </a:r>
            <a:r>
              <a:rPr lang="es-ES" b="1" dirty="0" err="1">
                <a:latin typeface="Söhne"/>
                <a:cs typeface="Segoe UI Semibold"/>
              </a:rPr>
              <a:t>simulate</a:t>
            </a:r>
            <a:r>
              <a:rPr lang="es-ES" b="1" dirty="0">
                <a:latin typeface="Söhne"/>
                <a:cs typeface="Segoe UI Semibold"/>
              </a:rPr>
              <a:t> </a:t>
            </a:r>
            <a:r>
              <a:rPr lang="es-ES" b="1" dirty="0" err="1">
                <a:latin typeface="Söhne"/>
                <a:cs typeface="Segoe UI Semibold"/>
              </a:rPr>
              <a:t>atmospheric</a:t>
            </a:r>
            <a:r>
              <a:rPr lang="es-ES" b="1" dirty="0">
                <a:latin typeface="Söhne"/>
                <a:cs typeface="Segoe UI Semibold"/>
              </a:rPr>
              <a:t> </a:t>
            </a:r>
            <a:r>
              <a:rPr lang="es-ES" b="1" dirty="0" err="1">
                <a:latin typeface="Söhne"/>
                <a:cs typeface="Segoe UI Semibold"/>
              </a:rPr>
              <a:t>radiative</a:t>
            </a:r>
            <a:r>
              <a:rPr lang="es-ES" b="1" dirty="0">
                <a:latin typeface="Söhne"/>
                <a:cs typeface="Segoe UI Semibold"/>
              </a:rPr>
              <a:t> transfer: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>
                <a:latin typeface="Söhne"/>
                <a:cs typeface="Segoe UI Semibold"/>
              </a:rPr>
              <a:t>DART.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 err="1">
                <a:latin typeface="Söhne"/>
                <a:cs typeface="Segoe UI Semibold"/>
              </a:rPr>
              <a:t>libRadtran</a:t>
            </a:r>
            <a:r>
              <a:rPr lang="es-ES" b="1" dirty="0">
                <a:latin typeface="Söhne"/>
                <a:cs typeface="Segoe UI Semibold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b="1" dirty="0">
                <a:latin typeface="Söhne"/>
                <a:cs typeface="Segoe UI Semibold" panose="020B0702040204020203" pitchFamily="34" charset="0"/>
              </a:rPr>
              <a:t>SBDART.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b="1" dirty="0">
                <a:latin typeface="Söhne"/>
                <a:cs typeface="Segoe UI Semibold" panose="020B0702040204020203" pitchFamily="34" charset="0"/>
              </a:rPr>
              <a:t>LOWTRAN 7.</a:t>
            </a:r>
          </a:p>
        </p:txBody>
      </p:sp>
      <p:sp>
        <p:nvSpPr>
          <p:cNvPr id="21" name="CuadroTexto 10">
            <a:extLst>
              <a:ext uri="{FF2B5EF4-FFF2-40B4-BE49-F238E27FC236}">
                <a16:creationId xmlns:a16="http://schemas.microsoft.com/office/drawing/2014/main" id="{F8F1C02A-FE78-A951-A48E-166B61F792F5}"/>
              </a:ext>
            </a:extLst>
          </p:cNvPr>
          <p:cNvSpPr txBox="1"/>
          <p:nvPr/>
        </p:nvSpPr>
        <p:spPr>
          <a:xfrm>
            <a:off x="4544055" y="2567014"/>
            <a:ext cx="6634775" cy="295465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s-ES" sz="2400" b="1" dirty="0" err="1">
                <a:latin typeface="Söhne"/>
                <a:cs typeface="Segoe UI Semibold" panose="020B0702040204020203" pitchFamily="34" charset="0"/>
              </a:rPr>
              <a:t>Specifics</a:t>
            </a:r>
            <a:r>
              <a:rPr lang="es-ES" sz="2400" b="1" dirty="0">
                <a:latin typeface="Söhne"/>
                <a:cs typeface="Segoe UI Semibold" panose="020B0702040204020203" pitchFamily="34" charset="0"/>
              </a:rPr>
              <a:t>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CO" b="1" kern="100" dirty="0" err="1">
                <a:latin typeface="Calibri"/>
                <a:ea typeface="Aptos" panose="020B0004020202020204" pitchFamily="34" charset="0"/>
                <a:cs typeface="Times New Roman"/>
              </a:rPr>
              <a:t>Understand</a:t>
            </a:r>
            <a:r>
              <a:rPr lang="es-CO" sz="1800" kern="100" dirty="0">
                <a:effectLst/>
                <a:latin typeface="Calibri"/>
                <a:ea typeface="Aptos" panose="020B0004020202020204" pitchFamily="34" charset="0"/>
                <a:cs typeface="Times New Roman"/>
              </a:rPr>
              <a:t> </a:t>
            </a:r>
            <a:r>
              <a:rPr lang="es-CO" kern="100" dirty="0" err="1">
                <a:latin typeface="Calibri"/>
                <a:ea typeface="Aptos" panose="020B0004020202020204" pitchFamily="34" charset="0"/>
                <a:cs typeface="Times New Roman"/>
              </a:rPr>
              <a:t>the</a:t>
            </a:r>
            <a:r>
              <a:rPr lang="es-CO" kern="100" dirty="0">
                <a:latin typeface="Calibri"/>
                <a:ea typeface="Aptos" panose="020B0004020202020204" pitchFamily="34" charset="0"/>
                <a:cs typeface="Times New Roman"/>
              </a:rPr>
              <a:t> </a:t>
            </a:r>
            <a:r>
              <a:rPr lang="es-CO" kern="100" dirty="0" err="1">
                <a:latin typeface="Calibri"/>
                <a:ea typeface="Aptos" panose="020B0004020202020204" pitchFamily="34" charset="0"/>
                <a:cs typeface="Times New Roman"/>
              </a:rPr>
              <a:t>fundamentals</a:t>
            </a:r>
            <a:r>
              <a:rPr lang="es-CO" kern="100" dirty="0">
                <a:latin typeface="Calibri"/>
                <a:ea typeface="Aptos" panose="020B0004020202020204" pitchFamily="34" charset="0"/>
                <a:cs typeface="Times New Roman"/>
              </a:rPr>
              <a:t> </a:t>
            </a:r>
            <a:r>
              <a:rPr lang="es-CO" kern="100" dirty="0" err="1">
                <a:latin typeface="Calibri"/>
                <a:ea typeface="Aptos" panose="020B0004020202020204" pitchFamily="34" charset="0"/>
                <a:cs typeface="Times New Roman"/>
              </a:rPr>
              <a:t>of</a:t>
            </a:r>
            <a:r>
              <a:rPr lang="es-CO" kern="100" dirty="0">
                <a:latin typeface="Calibri"/>
                <a:ea typeface="Aptos" panose="020B0004020202020204" pitchFamily="34" charset="0"/>
                <a:cs typeface="Times New Roman"/>
              </a:rPr>
              <a:t> </a:t>
            </a:r>
            <a:r>
              <a:rPr lang="es-CO" kern="100" dirty="0" err="1">
                <a:latin typeface="Calibri"/>
                <a:ea typeface="Aptos" panose="020B0004020202020204" pitchFamily="34" charset="0"/>
                <a:cs typeface="Times New Roman"/>
              </a:rPr>
              <a:t>the</a:t>
            </a:r>
            <a:r>
              <a:rPr lang="es-CO" kern="100" dirty="0">
                <a:latin typeface="Calibri"/>
                <a:ea typeface="Aptos" panose="020B0004020202020204" pitchFamily="34" charset="0"/>
                <a:cs typeface="Times New Roman"/>
              </a:rPr>
              <a:t> </a:t>
            </a:r>
            <a:r>
              <a:rPr lang="es-CO" kern="100" dirty="0" err="1">
                <a:latin typeface="Calibri"/>
                <a:ea typeface="Aptos" panose="020B0004020202020204" pitchFamily="34" charset="0"/>
                <a:cs typeface="Times New Roman"/>
              </a:rPr>
              <a:t>physical-mathematical</a:t>
            </a:r>
            <a:r>
              <a:rPr lang="es-CO" kern="100" dirty="0">
                <a:latin typeface="Calibri"/>
                <a:ea typeface="Aptos" panose="020B0004020202020204" pitchFamily="34" charset="0"/>
                <a:cs typeface="Times New Roman"/>
              </a:rPr>
              <a:t> </a:t>
            </a:r>
            <a:r>
              <a:rPr lang="es-CO" kern="100" dirty="0" err="1">
                <a:latin typeface="Calibri"/>
                <a:ea typeface="Aptos" panose="020B0004020202020204" pitchFamily="34" charset="0"/>
                <a:cs typeface="Times New Roman"/>
              </a:rPr>
              <a:t>model</a:t>
            </a:r>
            <a:r>
              <a:rPr lang="es-CO" kern="100" dirty="0">
                <a:latin typeface="Calibri"/>
                <a:ea typeface="Aptos" panose="020B0004020202020204" pitchFamily="34" charset="0"/>
                <a:cs typeface="Times New Roman"/>
              </a:rPr>
              <a:t> </a:t>
            </a:r>
            <a:r>
              <a:rPr lang="es-CO" kern="100" dirty="0" err="1">
                <a:latin typeface="Calibri"/>
                <a:ea typeface="Aptos" panose="020B0004020202020204" pitchFamily="34" charset="0"/>
                <a:cs typeface="Times New Roman"/>
              </a:rPr>
              <a:t>implemented</a:t>
            </a:r>
            <a:r>
              <a:rPr lang="es-CO" kern="100" dirty="0">
                <a:latin typeface="Calibri"/>
                <a:ea typeface="Aptos" panose="020B0004020202020204" pitchFamily="34" charset="0"/>
                <a:cs typeface="Times New Roman"/>
              </a:rPr>
              <a:t> in </a:t>
            </a:r>
            <a:r>
              <a:rPr lang="es-CO" kern="100" dirty="0" err="1">
                <a:latin typeface="Calibri"/>
                <a:ea typeface="Aptos" panose="020B0004020202020204" pitchFamily="34" charset="0"/>
                <a:cs typeface="Times New Roman"/>
              </a:rPr>
              <a:t>the</a:t>
            </a:r>
            <a:r>
              <a:rPr lang="es-CO" kern="100" dirty="0">
                <a:latin typeface="Calibri"/>
                <a:ea typeface="Aptos" panose="020B0004020202020204" pitchFamily="34" charset="0"/>
                <a:cs typeface="Times New Roman"/>
              </a:rPr>
              <a:t> SBDART </a:t>
            </a:r>
            <a:r>
              <a:rPr lang="es-CO" kern="100" dirty="0" err="1">
                <a:latin typeface="Calibri"/>
                <a:ea typeface="Aptos" panose="020B0004020202020204" pitchFamily="34" charset="0"/>
                <a:cs typeface="Times New Roman"/>
              </a:rPr>
              <a:t>radiative</a:t>
            </a:r>
            <a:r>
              <a:rPr lang="es-CO" kern="100" dirty="0">
                <a:latin typeface="Calibri"/>
                <a:ea typeface="Aptos" panose="020B0004020202020204" pitchFamily="34" charset="0"/>
                <a:cs typeface="Times New Roman"/>
              </a:rPr>
              <a:t> transfer </a:t>
            </a:r>
            <a:r>
              <a:rPr lang="es-CO" kern="100" dirty="0" err="1">
                <a:latin typeface="Calibri"/>
                <a:ea typeface="Aptos" panose="020B0004020202020204" pitchFamily="34" charset="0"/>
                <a:cs typeface="Times New Roman"/>
              </a:rPr>
              <a:t>model</a:t>
            </a:r>
            <a:r>
              <a:rPr lang="es-CO" kern="100" dirty="0">
                <a:latin typeface="Calibri"/>
                <a:ea typeface="Aptos" panose="020B0004020202020204" pitchFamily="34" charset="0"/>
                <a:cs typeface="Times New Roman"/>
              </a:rPr>
              <a:t>.</a:t>
            </a:r>
          </a:p>
          <a:p>
            <a:pPr marL="457200" indent="-457200" algn="just">
              <a:buFont typeface="+mj-lt"/>
              <a:buAutoNum type="arabicPeriod"/>
            </a:pPr>
            <a:endParaRPr lang="es-CO" kern="100" dirty="0">
              <a:latin typeface="Calibri"/>
              <a:ea typeface="Aptos" panose="020B0004020202020204" pitchFamily="34" charset="0"/>
              <a:cs typeface="Times New Roman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s-CO" sz="1800" b="1" kern="100" dirty="0">
                <a:effectLst/>
                <a:latin typeface="Calibri"/>
                <a:ea typeface="Aptos" panose="020B0004020202020204" pitchFamily="34" charset="0"/>
                <a:cs typeface="Times New Roman"/>
              </a:rPr>
              <a:t>Determine </a:t>
            </a:r>
            <a:r>
              <a:rPr lang="es-CO" sz="1800" b="1" kern="100" dirty="0" err="1">
                <a:effectLst/>
                <a:latin typeface="Calibri"/>
                <a:ea typeface="Aptos" panose="020B0004020202020204" pitchFamily="34" charset="0"/>
                <a:cs typeface="Times New Roman"/>
              </a:rPr>
              <a:t>the</a:t>
            </a:r>
            <a:r>
              <a:rPr lang="es-CO" sz="1800" b="1" kern="100" dirty="0">
                <a:effectLst/>
                <a:latin typeface="Calibri"/>
                <a:ea typeface="Aptos" panose="020B0004020202020204" pitchFamily="34" charset="0"/>
                <a:cs typeface="Times New Roman"/>
              </a:rPr>
              <a:t> </a:t>
            </a:r>
            <a:r>
              <a:rPr lang="es-CO" sz="1800" b="1" kern="100" dirty="0" err="1">
                <a:effectLst/>
                <a:latin typeface="Calibri"/>
                <a:ea typeface="Aptos" panose="020B0004020202020204" pitchFamily="34" charset="0"/>
                <a:cs typeface="Times New Roman"/>
              </a:rPr>
              <a:t>physical</a:t>
            </a:r>
            <a:r>
              <a:rPr lang="es-CO" sz="1800" b="1" kern="100" dirty="0">
                <a:effectLst/>
                <a:latin typeface="Calibri"/>
                <a:ea typeface="Aptos" panose="020B0004020202020204" pitchFamily="34" charset="0"/>
                <a:cs typeface="Times New Roman"/>
              </a:rPr>
              <a:t> and </a:t>
            </a:r>
            <a:r>
              <a:rPr lang="es-CO" sz="1800" b="1" kern="100" dirty="0" err="1">
                <a:effectLst/>
                <a:latin typeface="Calibri"/>
                <a:ea typeface="Aptos" panose="020B0004020202020204" pitchFamily="34" charset="0"/>
                <a:cs typeface="Times New Roman"/>
              </a:rPr>
              <a:t>optical</a:t>
            </a:r>
            <a:r>
              <a:rPr lang="es-CO" sz="1800" b="1" kern="100" dirty="0">
                <a:effectLst/>
                <a:latin typeface="Calibri"/>
                <a:ea typeface="Aptos" panose="020B0004020202020204" pitchFamily="34" charset="0"/>
                <a:cs typeface="Times New Roman"/>
              </a:rPr>
              <a:t> </a:t>
            </a:r>
            <a:r>
              <a:rPr lang="es-CO" sz="1800" b="1" kern="100" dirty="0" err="1">
                <a:effectLst/>
                <a:latin typeface="Calibri"/>
                <a:ea typeface="Aptos" panose="020B0004020202020204" pitchFamily="34" charset="0"/>
                <a:cs typeface="Times New Roman"/>
              </a:rPr>
              <a:t>properties</a:t>
            </a:r>
            <a:r>
              <a:rPr lang="es-CO" sz="1800" kern="100" dirty="0">
                <a:effectLst/>
                <a:latin typeface="Calibri"/>
                <a:ea typeface="Aptos" panose="020B0004020202020204" pitchFamily="34" charset="0"/>
                <a:cs typeface="Times New Roman"/>
              </a:rPr>
              <a:t> </a:t>
            </a:r>
            <a:r>
              <a:rPr lang="es-CO" sz="1800" kern="100" dirty="0" err="1">
                <a:effectLst/>
                <a:latin typeface="Calibri"/>
                <a:ea typeface="Aptos" panose="020B0004020202020204" pitchFamily="34" charset="0"/>
                <a:cs typeface="Times New Roman"/>
              </a:rPr>
              <a:t>of</a:t>
            </a:r>
            <a:r>
              <a:rPr lang="es-CO" sz="1800" kern="100" dirty="0">
                <a:effectLst/>
                <a:latin typeface="Calibri"/>
                <a:ea typeface="Aptos" panose="020B0004020202020204" pitchFamily="34" charset="0"/>
                <a:cs typeface="Times New Roman"/>
              </a:rPr>
              <a:t> </a:t>
            </a:r>
            <a:r>
              <a:rPr lang="es-CO" sz="1800" kern="100" dirty="0" err="1">
                <a:effectLst/>
                <a:latin typeface="Calibri"/>
                <a:ea typeface="Aptos" panose="020B0004020202020204" pitchFamily="34" charset="0"/>
                <a:cs typeface="Times New Roman"/>
              </a:rPr>
              <a:t>the</a:t>
            </a:r>
            <a:r>
              <a:rPr lang="es-CO" sz="1800" kern="100" dirty="0">
                <a:effectLst/>
                <a:latin typeface="Calibri"/>
                <a:ea typeface="Aptos" panose="020B0004020202020204" pitchFamily="34" charset="0"/>
                <a:cs typeface="Times New Roman"/>
              </a:rPr>
              <a:t> </a:t>
            </a:r>
            <a:r>
              <a:rPr lang="es-CO" sz="1800" kern="100" dirty="0" err="1">
                <a:effectLst/>
                <a:latin typeface="Calibri"/>
                <a:ea typeface="Aptos" panose="020B0004020202020204" pitchFamily="34" charset="0"/>
                <a:cs typeface="Times New Roman"/>
              </a:rPr>
              <a:t>atmospheric</a:t>
            </a:r>
            <a:r>
              <a:rPr lang="es-CO" sz="1800" kern="100" dirty="0">
                <a:effectLst/>
                <a:latin typeface="Calibri"/>
                <a:ea typeface="Aptos" panose="020B0004020202020204" pitchFamily="34" charset="0"/>
                <a:cs typeface="Times New Roman"/>
              </a:rPr>
              <a:t> </a:t>
            </a:r>
            <a:r>
              <a:rPr lang="es-CO" sz="1800" kern="100" dirty="0" err="1">
                <a:effectLst/>
                <a:latin typeface="Calibri"/>
                <a:ea typeface="Aptos" panose="020B0004020202020204" pitchFamily="34" charset="0"/>
                <a:cs typeface="Times New Roman"/>
              </a:rPr>
              <a:t>aerosols</a:t>
            </a:r>
            <a:r>
              <a:rPr lang="es-CO" sz="1800" kern="100" dirty="0">
                <a:effectLst/>
                <a:latin typeface="Calibri"/>
                <a:ea typeface="Aptos" panose="020B0004020202020204" pitchFamily="34" charset="0"/>
                <a:cs typeface="Times New Roman"/>
              </a:rPr>
              <a:t> </a:t>
            </a:r>
            <a:r>
              <a:rPr lang="es-CO" sz="1800" kern="100" dirty="0" err="1">
                <a:effectLst/>
                <a:latin typeface="Calibri"/>
                <a:ea typeface="Aptos" panose="020B0004020202020204" pitchFamily="34" charset="0"/>
                <a:cs typeface="Times New Roman"/>
              </a:rPr>
              <a:t>involved</a:t>
            </a:r>
            <a:r>
              <a:rPr lang="es-CO" sz="1800" kern="100" dirty="0">
                <a:effectLst/>
                <a:latin typeface="Calibri"/>
                <a:ea typeface="Aptos" panose="020B0004020202020204" pitchFamily="34" charset="0"/>
                <a:cs typeface="Times New Roman"/>
              </a:rPr>
              <a:t> in </a:t>
            </a:r>
            <a:r>
              <a:rPr lang="es-CO" sz="1800" kern="100" dirty="0" err="1">
                <a:effectLst/>
                <a:latin typeface="Calibri"/>
                <a:ea typeface="Aptos" panose="020B0004020202020204" pitchFamily="34" charset="0"/>
                <a:cs typeface="Times New Roman"/>
              </a:rPr>
              <a:t>the</a:t>
            </a:r>
            <a:r>
              <a:rPr lang="es-CO" sz="1800" kern="100" dirty="0">
                <a:effectLst/>
                <a:latin typeface="Calibri"/>
                <a:ea typeface="Aptos" panose="020B0004020202020204" pitchFamily="34" charset="0"/>
                <a:cs typeface="Times New Roman"/>
              </a:rPr>
              <a:t> SBDART </a:t>
            </a:r>
            <a:r>
              <a:rPr lang="es-CO" sz="1800" kern="100" dirty="0" err="1">
                <a:effectLst/>
                <a:latin typeface="Calibri"/>
                <a:ea typeface="Aptos" panose="020B0004020202020204" pitchFamily="34" charset="0"/>
                <a:cs typeface="Times New Roman"/>
              </a:rPr>
              <a:t>model</a:t>
            </a:r>
            <a:r>
              <a:rPr lang="es-CO" sz="1800" kern="100" dirty="0">
                <a:effectLst/>
                <a:latin typeface="Calibri"/>
                <a:ea typeface="Aptos" panose="020B0004020202020204" pitchFamily="34" charset="0"/>
                <a:cs typeface="Times New Roman"/>
              </a:rPr>
              <a:t> </a:t>
            </a:r>
            <a:r>
              <a:rPr lang="es-CO" sz="1800" kern="100" dirty="0" err="1">
                <a:effectLst/>
                <a:latin typeface="Calibri"/>
                <a:ea typeface="Aptos" panose="020B0004020202020204" pitchFamily="34" charset="0"/>
                <a:cs typeface="Times New Roman"/>
              </a:rPr>
              <a:t>based</a:t>
            </a:r>
            <a:r>
              <a:rPr lang="es-CO" sz="1800" kern="100" dirty="0">
                <a:effectLst/>
                <a:latin typeface="Calibri"/>
                <a:ea typeface="Aptos" panose="020B0004020202020204" pitchFamily="34" charset="0"/>
                <a:cs typeface="Times New Roman"/>
              </a:rPr>
              <a:t> </a:t>
            </a:r>
            <a:r>
              <a:rPr lang="es-CO" sz="1800" kern="100" dirty="0" err="1">
                <a:effectLst/>
                <a:latin typeface="Calibri"/>
                <a:ea typeface="Aptos" panose="020B0004020202020204" pitchFamily="34" charset="0"/>
                <a:cs typeface="Times New Roman"/>
              </a:rPr>
              <a:t>on</a:t>
            </a:r>
            <a:r>
              <a:rPr lang="es-CO" sz="1800" kern="100" dirty="0">
                <a:effectLst/>
                <a:latin typeface="Calibri"/>
                <a:ea typeface="Aptos" panose="020B0004020202020204" pitchFamily="34" charset="0"/>
                <a:cs typeface="Times New Roman"/>
              </a:rPr>
              <a:t> </a:t>
            </a:r>
            <a:r>
              <a:rPr lang="es-CO" sz="1800" kern="100" dirty="0" err="1">
                <a:effectLst/>
                <a:latin typeface="Calibri"/>
                <a:ea typeface="Aptos" panose="020B0004020202020204" pitchFamily="34" charset="0"/>
                <a:cs typeface="Times New Roman"/>
              </a:rPr>
              <a:t>the</a:t>
            </a:r>
            <a:r>
              <a:rPr lang="es-CO" sz="1800" kern="100" dirty="0">
                <a:effectLst/>
                <a:latin typeface="Calibri"/>
                <a:ea typeface="Aptos" panose="020B0004020202020204" pitchFamily="34" charset="0"/>
                <a:cs typeface="Times New Roman"/>
              </a:rPr>
              <a:t> </a:t>
            </a:r>
            <a:r>
              <a:rPr lang="es-CO" sz="1800" kern="100" dirty="0" err="1">
                <a:effectLst/>
                <a:latin typeface="Calibri"/>
                <a:ea typeface="Aptos" panose="020B0004020202020204" pitchFamily="34" charset="0"/>
                <a:cs typeface="Times New Roman"/>
              </a:rPr>
              <a:t>bibliographic</a:t>
            </a:r>
            <a:r>
              <a:rPr lang="es-CO" sz="1800" kern="100" dirty="0">
                <a:effectLst/>
                <a:latin typeface="Calibri"/>
                <a:ea typeface="Aptos" panose="020B0004020202020204" pitchFamily="34" charset="0"/>
                <a:cs typeface="Times New Roman"/>
              </a:rPr>
              <a:t> </a:t>
            </a:r>
            <a:r>
              <a:rPr lang="es-CO" sz="1800" kern="100" dirty="0" err="1">
                <a:effectLst/>
                <a:latin typeface="Calibri"/>
                <a:ea typeface="Aptos" panose="020B0004020202020204" pitchFamily="34" charset="0"/>
                <a:cs typeface="Times New Roman"/>
              </a:rPr>
              <a:t>review</a:t>
            </a:r>
            <a:r>
              <a:rPr lang="es-CO" sz="1800" kern="100" dirty="0">
                <a:effectLst/>
                <a:latin typeface="Calibri"/>
                <a:ea typeface="Aptos" panose="020B0004020202020204" pitchFamily="34" charset="0"/>
                <a:cs typeface="Times New Roman"/>
              </a:rPr>
              <a:t> </a:t>
            </a:r>
            <a:r>
              <a:rPr lang="es-CO" sz="1800" kern="100" dirty="0" err="1">
                <a:effectLst/>
                <a:latin typeface="Calibri"/>
                <a:ea typeface="Aptos" panose="020B0004020202020204" pitchFamily="34" charset="0"/>
                <a:cs typeface="Times New Roman"/>
              </a:rPr>
              <a:t>of</a:t>
            </a:r>
            <a:r>
              <a:rPr lang="es-CO" sz="1800" kern="100" dirty="0">
                <a:effectLst/>
                <a:latin typeface="Calibri"/>
                <a:ea typeface="Aptos" panose="020B0004020202020204" pitchFamily="34" charset="0"/>
                <a:cs typeface="Times New Roman"/>
              </a:rPr>
              <a:t> </a:t>
            </a:r>
            <a:r>
              <a:rPr lang="es-CO" sz="1800" kern="100" dirty="0" err="1">
                <a:effectLst/>
                <a:latin typeface="Calibri"/>
                <a:ea typeface="Aptos" panose="020B0004020202020204" pitchFamily="34" charset="0"/>
                <a:cs typeface="Times New Roman"/>
              </a:rPr>
              <a:t>the</a:t>
            </a:r>
            <a:r>
              <a:rPr lang="es-CO" sz="1800" kern="100" dirty="0">
                <a:effectLst/>
                <a:latin typeface="Calibri"/>
                <a:ea typeface="Aptos" panose="020B0004020202020204" pitchFamily="34" charset="0"/>
                <a:cs typeface="Times New Roman"/>
              </a:rPr>
              <a:t> </a:t>
            </a:r>
            <a:r>
              <a:rPr lang="es-CO" sz="1800" kern="100" dirty="0" err="1">
                <a:effectLst/>
                <a:latin typeface="Calibri"/>
                <a:ea typeface="Aptos" panose="020B0004020202020204" pitchFamily="34" charset="0"/>
                <a:cs typeface="Times New Roman"/>
              </a:rPr>
              <a:t>available</a:t>
            </a:r>
            <a:r>
              <a:rPr lang="es-CO" sz="1800" kern="100" dirty="0">
                <a:effectLst/>
                <a:latin typeface="Calibri"/>
                <a:ea typeface="Aptos" panose="020B0004020202020204" pitchFamily="34" charset="0"/>
                <a:cs typeface="Times New Roman"/>
              </a:rPr>
              <a:t> </a:t>
            </a:r>
            <a:r>
              <a:rPr lang="es-CO" sz="1800" kern="100" dirty="0" err="1">
                <a:effectLst/>
                <a:latin typeface="Calibri"/>
                <a:ea typeface="Aptos" panose="020B0004020202020204" pitchFamily="34" charset="0"/>
                <a:cs typeface="Times New Roman"/>
              </a:rPr>
              <a:t>literature</a:t>
            </a:r>
            <a:r>
              <a:rPr lang="es-CO" sz="1800" kern="100" dirty="0">
                <a:effectLst/>
                <a:latin typeface="Calibri"/>
                <a:ea typeface="Aptos" panose="020B0004020202020204" pitchFamily="34" charset="0"/>
                <a:cs typeface="Times New Roman"/>
              </a:rPr>
              <a:t>.</a:t>
            </a:r>
          </a:p>
          <a:p>
            <a:pPr marL="457200" indent="-457200" algn="just">
              <a:buFont typeface="+mj-lt"/>
              <a:buAutoNum type="arabicPeriod"/>
            </a:pPr>
            <a:endParaRPr lang="es-CO" sz="1800" kern="100" dirty="0">
              <a:effectLst/>
              <a:latin typeface="Calibri"/>
              <a:ea typeface="Aptos" panose="020B0004020202020204" pitchFamily="34" charset="0"/>
              <a:cs typeface="Times New Roman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s-CO" sz="1800" b="1" kern="100" dirty="0" err="1">
                <a:effectLst/>
                <a:latin typeface="Calibri"/>
                <a:ea typeface="Aptos" panose="020B0004020202020204" pitchFamily="34" charset="0"/>
                <a:cs typeface="Times New Roman"/>
              </a:rPr>
              <a:t>Implement</a:t>
            </a:r>
            <a:r>
              <a:rPr lang="es-CO" sz="1800" kern="100" dirty="0">
                <a:effectLst/>
                <a:latin typeface="Calibri"/>
                <a:ea typeface="Aptos" panose="020B0004020202020204" pitchFamily="34" charset="0"/>
                <a:cs typeface="Times New Roman"/>
              </a:rPr>
              <a:t> </a:t>
            </a:r>
            <a:r>
              <a:rPr lang="es-CO" sz="1800" kern="100" dirty="0" err="1">
                <a:effectLst/>
                <a:latin typeface="Calibri"/>
                <a:ea typeface="Aptos" panose="020B0004020202020204" pitchFamily="34" charset="0"/>
                <a:cs typeface="Times New Roman"/>
              </a:rPr>
              <a:t>the</a:t>
            </a:r>
            <a:r>
              <a:rPr lang="es-CO" sz="1800" kern="100" dirty="0">
                <a:effectLst/>
                <a:latin typeface="Calibri"/>
                <a:ea typeface="Aptos" panose="020B0004020202020204" pitchFamily="34" charset="0"/>
                <a:cs typeface="Times New Roman"/>
              </a:rPr>
              <a:t> SBDART </a:t>
            </a:r>
            <a:r>
              <a:rPr lang="es-CO" sz="1800" kern="100" dirty="0" err="1">
                <a:effectLst/>
                <a:latin typeface="Calibri"/>
                <a:ea typeface="Aptos" panose="020B0004020202020204" pitchFamily="34" charset="0"/>
                <a:cs typeface="Times New Roman"/>
              </a:rPr>
              <a:t>model</a:t>
            </a:r>
            <a:r>
              <a:rPr lang="es-CO" sz="1800" kern="100" dirty="0">
                <a:effectLst/>
                <a:latin typeface="Calibri"/>
                <a:ea typeface="Aptos" panose="020B0004020202020204" pitchFamily="34" charset="0"/>
                <a:cs typeface="Times New Roman"/>
              </a:rPr>
              <a:t> </a:t>
            </a:r>
            <a:r>
              <a:rPr lang="es-CO" sz="1800" kern="100" dirty="0" err="1">
                <a:effectLst/>
                <a:latin typeface="Calibri"/>
                <a:ea typeface="Aptos" panose="020B0004020202020204" pitchFamily="34" charset="0"/>
                <a:cs typeface="Times New Roman"/>
              </a:rPr>
              <a:t>using</a:t>
            </a:r>
            <a:r>
              <a:rPr lang="es-CO" sz="1800" kern="100" dirty="0">
                <a:effectLst/>
                <a:latin typeface="Calibri"/>
                <a:ea typeface="Aptos" panose="020B0004020202020204" pitchFamily="34" charset="0"/>
                <a:cs typeface="Times New Roman"/>
              </a:rPr>
              <a:t> </a:t>
            </a:r>
            <a:r>
              <a:rPr lang="es-CO" sz="1800" kern="100" dirty="0" err="1">
                <a:effectLst/>
                <a:latin typeface="Calibri"/>
                <a:ea typeface="Aptos" panose="020B0004020202020204" pitchFamily="34" charset="0"/>
                <a:cs typeface="Times New Roman"/>
              </a:rPr>
              <a:t>locally</a:t>
            </a:r>
            <a:r>
              <a:rPr lang="es-CO" sz="1800" kern="100" dirty="0">
                <a:effectLst/>
                <a:latin typeface="Calibri"/>
                <a:ea typeface="Aptos" panose="020B0004020202020204" pitchFamily="34" charset="0"/>
                <a:cs typeface="Times New Roman"/>
              </a:rPr>
              <a:t> </a:t>
            </a:r>
            <a:r>
              <a:rPr lang="es-CO" sz="1800" kern="100" dirty="0" err="1">
                <a:effectLst/>
                <a:latin typeface="Calibri"/>
                <a:ea typeface="Aptos" panose="020B0004020202020204" pitchFamily="34" charset="0"/>
                <a:cs typeface="Times New Roman"/>
              </a:rPr>
              <a:t>available</a:t>
            </a:r>
            <a:r>
              <a:rPr lang="es-CO" sz="1800" kern="100" dirty="0">
                <a:effectLst/>
                <a:latin typeface="Calibri"/>
                <a:ea typeface="Aptos" panose="020B0004020202020204" pitchFamily="34" charset="0"/>
                <a:cs typeface="Times New Roman"/>
              </a:rPr>
              <a:t> </a:t>
            </a:r>
            <a:r>
              <a:rPr lang="es-CO" sz="1800" kern="100" dirty="0" err="1">
                <a:effectLst/>
                <a:latin typeface="Calibri"/>
                <a:ea typeface="Aptos" panose="020B0004020202020204" pitchFamily="34" charset="0"/>
                <a:cs typeface="Times New Roman"/>
              </a:rPr>
              <a:t>information</a:t>
            </a:r>
            <a:r>
              <a:rPr lang="es-CO" sz="1800" kern="100" dirty="0">
                <a:effectLst/>
                <a:latin typeface="Calibri"/>
                <a:ea typeface="Aptos" panose="020B0004020202020204" pitchFamily="34" charset="0"/>
                <a:cs typeface="Times New Roman"/>
              </a:rPr>
              <a:t>.</a:t>
            </a:r>
            <a:endParaRPr lang="es-CO" sz="2400" b="1" dirty="0">
              <a:latin typeface="Söhne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86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10" grpId="0" animBg="1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0 Rectángulo">
            <a:extLst>
              <a:ext uri="{FF2B5EF4-FFF2-40B4-BE49-F238E27FC236}">
                <a16:creationId xmlns:a16="http://schemas.microsoft.com/office/drawing/2014/main" id="{173560D1-161F-7F74-E79C-B0AC1B02D827}"/>
              </a:ext>
            </a:extLst>
          </p:cNvPr>
          <p:cNvSpPr/>
          <p:nvPr/>
        </p:nvSpPr>
        <p:spPr>
          <a:xfrm>
            <a:off x="1396181" y="215081"/>
            <a:ext cx="8878529" cy="53226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70000"/>
              </a:lnSpc>
              <a:defRPr/>
            </a:pPr>
            <a:r>
              <a:rPr lang="es-ES" sz="4000" b="1" dirty="0">
                <a:solidFill>
                  <a:srgbClr val="009BAF"/>
                </a:solidFill>
                <a:latin typeface="Arial"/>
                <a:cs typeface="Arial"/>
              </a:rPr>
              <a:t>SBDART </a:t>
            </a:r>
            <a:r>
              <a:rPr lang="es-ES" sz="4000" b="1" dirty="0" err="1">
                <a:solidFill>
                  <a:srgbClr val="009BAF"/>
                </a:solidFill>
                <a:latin typeface="Arial"/>
                <a:cs typeface="Arial"/>
              </a:rPr>
              <a:t>Model</a:t>
            </a:r>
            <a:endParaRPr lang="es-ES" sz="4000" b="1" dirty="0">
              <a:solidFill>
                <a:srgbClr val="009BAF"/>
              </a:solidFill>
              <a:latin typeface="Arial"/>
              <a:cs typeface="Arial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FA7F26F-44A6-F6D2-ABDD-913F69DD6817}"/>
              </a:ext>
            </a:extLst>
          </p:cNvPr>
          <p:cNvSpPr/>
          <p:nvPr/>
        </p:nvSpPr>
        <p:spPr>
          <a:xfrm>
            <a:off x="3814704" y="179008"/>
            <a:ext cx="4008143" cy="532262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897AC1B-62CF-7467-E649-616C411F8047}"/>
              </a:ext>
            </a:extLst>
          </p:cNvPr>
          <p:cNvSpPr/>
          <p:nvPr/>
        </p:nvSpPr>
        <p:spPr>
          <a:xfrm>
            <a:off x="382066" y="1057873"/>
            <a:ext cx="11416878" cy="5224939"/>
          </a:xfrm>
          <a:prstGeom prst="roundRect">
            <a:avLst/>
          </a:prstGeom>
          <a:noFill/>
          <a:ln w="28575">
            <a:solidFill>
              <a:srgbClr val="007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E23B94D0-FDCA-4445-3188-C93F14E00EE1}"/>
              </a:ext>
            </a:extLst>
          </p:cNvPr>
          <p:cNvSpPr/>
          <p:nvPr/>
        </p:nvSpPr>
        <p:spPr>
          <a:xfrm>
            <a:off x="586927" y="711270"/>
            <a:ext cx="2553171" cy="95866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SBDART inputs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6A61E27-09E1-E572-ED47-6FC7C49326AE}"/>
              </a:ext>
            </a:extLst>
          </p:cNvPr>
          <p:cNvSpPr txBox="1"/>
          <p:nvPr/>
        </p:nvSpPr>
        <p:spPr>
          <a:xfrm>
            <a:off x="1399271" y="6576435"/>
            <a:ext cx="390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400" dirty="0" err="1">
                <a:solidFill>
                  <a:srgbClr val="009BAF"/>
                </a:solidFill>
              </a:rPr>
              <a:t>Taken</a:t>
            </a:r>
            <a:r>
              <a:rPr lang="es-CO" sz="1400" dirty="0">
                <a:solidFill>
                  <a:srgbClr val="009BAF"/>
                </a:solidFill>
              </a:rPr>
              <a:t>: </a:t>
            </a:r>
            <a:r>
              <a:rPr lang="es-CO" sz="1400" dirty="0">
                <a:solidFill>
                  <a:schemeClr val="accent3"/>
                </a:solidFill>
              </a:rPr>
              <a:t>[1], [2]</a:t>
            </a:r>
            <a:endParaRPr lang="es-CO" sz="14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31D3C3A-B946-7314-86E2-AE41D76B8926}"/>
              </a:ext>
            </a:extLst>
          </p:cNvPr>
          <p:cNvSpPr txBox="1"/>
          <p:nvPr/>
        </p:nvSpPr>
        <p:spPr>
          <a:xfrm>
            <a:off x="11798944" y="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/>
              <a:t>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BB9E4-D2B2-3AF0-803E-ABAA1FFA31E6}"/>
              </a:ext>
            </a:extLst>
          </p:cNvPr>
          <p:cNvSpPr txBox="1"/>
          <p:nvPr/>
        </p:nvSpPr>
        <p:spPr>
          <a:xfrm>
            <a:off x="586926" y="1762127"/>
            <a:ext cx="6334983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000" b="1" dirty="0" err="1"/>
              <a:t>Concentrations</a:t>
            </a:r>
            <a:r>
              <a:rPr lang="es-CO" sz="2000" b="1" dirty="0"/>
              <a:t> </a:t>
            </a:r>
            <a:r>
              <a:rPr lang="es-CO" sz="2000" b="1" dirty="0" err="1"/>
              <a:t>of</a:t>
            </a:r>
            <a:r>
              <a:rPr lang="es-CO" sz="2000" b="1" dirty="0"/>
              <a:t> gases</a:t>
            </a:r>
            <a:r>
              <a:rPr lang="es-CO" sz="2000" dirty="0"/>
              <a:t>: O3, NH3, NO2, N2O, CO2, CO, etc.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000" b="1" dirty="0" err="1"/>
              <a:t>Meteorology</a:t>
            </a:r>
            <a:r>
              <a:rPr lang="es-CO" sz="2000" b="1" dirty="0"/>
              <a:t>: </a:t>
            </a:r>
            <a:r>
              <a:rPr lang="es-CO" sz="2000" dirty="0" err="1"/>
              <a:t>Temperature</a:t>
            </a:r>
            <a:r>
              <a:rPr lang="es-CO" sz="2000" dirty="0"/>
              <a:t>, </a:t>
            </a:r>
            <a:r>
              <a:rPr lang="es-CO" sz="2000" dirty="0" err="1"/>
              <a:t>pressure</a:t>
            </a:r>
            <a:r>
              <a:rPr lang="es-CO" sz="2000" dirty="0"/>
              <a:t>, </a:t>
            </a:r>
            <a:r>
              <a:rPr lang="es-CO" sz="2000" dirty="0" err="1"/>
              <a:t>water</a:t>
            </a:r>
            <a:r>
              <a:rPr lang="es-CO" sz="2000" dirty="0"/>
              <a:t> </a:t>
            </a:r>
            <a:r>
              <a:rPr lang="es-CO" sz="2000" dirty="0" err="1"/>
              <a:t>amount</a:t>
            </a:r>
            <a:r>
              <a:rPr lang="es-CO" sz="2000" dirty="0"/>
              <a:t> (</a:t>
            </a:r>
            <a:r>
              <a:rPr lang="es-CO" sz="2000" b="1" dirty="0"/>
              <a:t>UW</a:t>
            </a:r>
            <a:r>
              <a:rPr lang="es-CO" sz="2000" dirty="0"/>
              <a:t>).</a:t>
            </a:r>
            <a:endParaRPr lang="es-CO" sz="20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000" b="1" dirty="0" err="1"/>
              <a:t>Aerosols</a:t>
            </a:r>
            <a:r>
              <a:rPr lang="es-CO" sz="2000" dirty="0"/>
              <a:t>: Aerosol </a:t>
            </a:r>
            <a:r>
              <a:rPr lang="es-CO" sz="2000" dirty="0" err="1"/>
              <a:t>Optical</a:t>
            </a:r>
            <a:r>
              <a:rPr lang="es-CO" sz="2000" dirty="0"/>
              <a:t> Depth (</a:t>
            </a:r>
            <a:r>
              <a:rPr lang="es-CO" sz="2000" b="1" dirty="0"/>
              <a:t>AOD</a:t>
            </a:r>
            <a:r>
              <a:rPr lang="es-CO" sz="2000" dirty="0"/>
              <a:t>), Single </a:t>
            </a:r>
            <a:r>
              <a:rPr lang="es-CO" sz="2000" dirty="0" err="1"/>
              <a:t>Scattering</a:t>
            </a:r>
            <a:r>
              <a:rPr lang="es-CO" sz="2000" dirty="0"/>
              <a:t> Albedo (</a:t>
            </a:r>
            <a:r>
              <a:rPr lang="es-CO" sz="2000" b="1" dirty="0"/>
              <a:t>SSA</a:t>
            </a:r>
            <a:r>
              <a:rPr lang="es-CO" sz="2000" dirty="0"/>
              <a:t>), </a:t>
            </a:r>
            <a:r>
              <a:rPr lang="es-CO" sz="2000" dirty="0" err="1"/>
              <a:t>Asymmetry</a:t>
            </a:r>
            <a:r>
              <a:rPr lang="es-CO" sz="2000" dirty="0"/>
              <a:t> Factor (</a:t>
            </a:r>
            <a:r>
              <a:rPr lang="es-CO" sz="2000" b="1" dirty="0"/>
              <a:t>g</a:t>
            </a:r>
            <a:r>
              <a:rPr lang="es-CO" sz="2000" dirty="0"/>
              <a:t>), Angstrom </a:t>
            </a:r>
            <a:r>
              <a:rPr lang="es-CO" sz="2000" dirty="0" err="1"/>
              <a:t>Exponent</a:t>
            </a:r>
            <a:r>
              <a:rPr lang="es-CO" sz="2000" dirty="0"/>
              <a:t> (</a:t>
            </a:r>
            <a:r>
              <a:rPr lang="es-CO" sz="2000" b="1" dirty="0"/>
              <a:t>AE</a:t>
            </a:r>
            <a:r>
              <a:rPr lang="es-CO" sz="2000" dirty="0"/>
              <a:t>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CO" sz="2000" dirty="0"/>
          </a:p>
          <a:p>
            <a:pPr algn="just"/>
            <a:endParaRPr lang="es-CO" dirty="0"/>
          </a:p>
        </p:txBody>
      </p:sp>
      <p:pic>
        <p:nvPicPr>
          <p:cNvPr id="19" name="Picture 2" descr="Coordenadas Geográficas o elipsoidales | MIXDYR">
            <a:extLst>
              <a:ext uri="{FF2B5EF4-FFF2-40B4-BE49-F238E27FC236}">
                <a16:creationId xmlns:a16="http://schemas.microsoft.com/office/drawing/2014/main" id="{5F7E2E79-DAD7-7E6F-4A03-2F5AB1BB1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783" y="1225021"/>
            <a:ext cx="4124215" cy="489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E40C918-0DD4-F4EE-2941-A0D7F0FE8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810" y="3801523"/>
            <a:ext cx="3863048" cy="2351630"/>
          </a:xfrm>
          <a:prstGeom prst="rect">
            <a:avLst/>
          </a:prstGeom>
        </p:spPr>
      </p:pic>
      <p:sp>
        <p:nvSpPr>
          <p:cNvPr id="24" name="Rectángulo 2">
            <a:extLst>
              <a:ext uri="{FF2B5EF4-FFF2-40B4-BE49-F238E27FC236}">
                <a16:creationId xmlns:a16="http://schemas.microsoft.com/office/drawing/2014/main" id="{42257960-0DD6-8939-29B5-880B800699E7}"/>
              </a:ext>
            </a:extLst>
          </p:cNvPr>
          <p:cNvSpPr/>
          <p:nvPr/>
        </p:nvSpPr>
        <p:spPr>
          <a:xfrm>
            <a:off x="1588601" y="3844571"/>
            <a:ext cx="4733543" cy="2351630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Rectángulo 2">
            <a:extLst>
              <a:ext uri="{FF2B5EF4-FFF2-40B4-BE49-F238E27FC236}">
                <a16:creationId xmlns:a16="http://schemas.microsoft.com/office/drawing/2014/main" id="{394E646F-C394-4827-EF8A-EDE204004528}"/>
              </a:ext>
            </a:extLst>
          </p:cNvPr>
          <p:cNvSpPr/>
          <p:nvPr/>
        </p:nvSpPr>
        <p:spPr>
          <a:xfrm>
            <a:off x="7096333" y="1220441"/>
            <a:ext cx="4135665" cy="4895222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5136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6" grpId="0"/>
      <p:bldP spid="24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D5BEA-7456-9CEB-EAC0-9A0521D21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0 Rectángulo">
            <a:extLst>
              <a:ext uri="{FF2B5EF4-FFF2-40B4-BE49-F238E27FC236}">
                <a16:creationId xmlns:a16="http://schemas.microsoft.com/office/drawing/2014/main" id="{CB0A6B6C-39CC-2D60-A776-85923E44585D}"/>
              </a:ext>
            </a:extLst>
          </p:cNvPr>
          <p:cNvSpPr/>
          <p:nvPr/>
        </p:nvSpPr>
        <p:spPr>
          <a:xfrm>
            <a:off x="1396181" y="215081"/>
            <a:ext cx="8878529" cy="53226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70000"/>
              </a:lnSpc>
              <a:defRPr/>
            </a:pPr>
            <a:r>
              <a:rPr lang="es-ES" sz="4000" b="1" dirty="0">
                <a:solidFill>
                  <a:srgbClr val="009BAF"/>
                </a:solidFill>
                <a:latin typeface="Arial"/>
                <a:cs typeface="Arial"/>
              </a:rPr>
              <a:t> RT in a plane </a:t>
            </a:r>
            <a:r>
              <a:rPr lang="es-ES" sz="4000" b="1" dirty="0" err="1">
                <a:solidFill>
                  <a:srgbClr val="009BAF"/>
                </a:solidFill>
                <a:latin typeface="Arial"/>
                <a:cs typeface="Arial"/>
              </a:rPr>
              <a:t>parallel</a:t>
            </a:r>
            <a:r>
              <a:rPr lang="es-ES" sz="4000" b="1" dirty="0">
                <a:solidFill>
                  <a:srgbClr val="009BAF"/>
                </a:solidFill>
                <a:latin typeface="Arial"/>
                <a:cs typeface="Arial"/>
              </a:rPr>
              <a:t> </a:t>
            </a:r>
            <a:r>
              <a:rPr lang="es-ES" sz="4000" b="1" dirty="0" err="1">
                <a:solidFill>
                  <a:srgbClr val="009BAF"/>
                </a:solidFill>
                <a:latin typeface="Arial"/>
                <a:cs typeface="Arial"/>
              </a:rPr>
              <a:t>atmosphere</a:t>
            </a:r>
            <a:endParaRPr lang="es-ES" sz="4000" b="1" dirty="0">
              <a:solidFill>
                <a:srgbClr val="009BAF"/>
              </a:solidFill>
              <a:latin typeface="Arial"/>
              <a:cs typeface="Arial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DC387D9-BFB1-C48D-935B-FFDB701E588F}"/>
              </a:ext>
            </a:extLst>
          </p:cNvPr>
          <p:cNvSpPr/>
          <p:nvPr/>
        </p:nvSpPr>
        <p:spPr>
          <a:xfrm>
            <a:off x="1396181" y="179008"/>
            <a:ext cx="8878529" cy="532262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38BB982-9E34-503C-723E-D00B6235B9A8}"/>
              </a:ext>
            </a:extLst>
          </p:cNvPr>
          <p:cNvSpPr/>
          <p:nvPr/>
        </p:nvSpPr>
        <p:spPr>
          <a:xfrm>
            <a:off x="434855" y="1057874"/>
            <a:ext cx="10917214" cy="5370070"/>
          </a:xfrm>
          <a:prstGeom prst="roundRect">
            <a:avLst/>
          </a:prstGeom>
          <a:noFill/>
          <a:ln w="28575">
            <a:solidFill>
              <a:srgbClr val="007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: esquinas redondeadas 6">
            <a:extLst>
              <a:ext uri="{FF2B5EF4-FFF2-40B4-BE49-F238E27FC236}">
                <a16:creationId xmlns:a16="http://schemas.microsoft.com/office/drawing/2014/main" id="{5DDA19CA-937F-85C3-CBAC-A5B25158F98D}"/>
              </a:ext>
            </a:extLst>
          </p:cNvPr>
          <p:cNvSpPr/>
          <p:nvPr/>
        </p:nvSpPr>
        <p:spPr>
          <a:xfrm>
            <a:off x="8120845" y="5864835"/>
            <a:ext cx="2553171" cy="95866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dirty="0">
                <a:latin typeface="Arial" panose="020B0604020202020204" pitchFamily="34" charset="0"/>
                <a:cs typeface="Arial" panose="020B0604020202020204" pitchFamily="34" charset="0"/>
              </a:rPr>
              <a:t>General </a:t>
            </a:r>
            <a:r>
              <a:rPr lang="es-CO" sz="2800" dirty="0" err="1">
                <a:latin typeface="Arial" panose="020B0604020202020204" pitchFamily="34" charset="0"/>
                <a:cs typeface="Arial" panose="020B0604020202020204" pitchFamily="34" charset="0"/>
              </a:rPr>
              <a:t>form</a:t>
            </a:r>
            <a:endParaRPr lang="es-CO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209CF2A-7A52-5B25-EA27-E496641E8C80}"/>
              </a:ext>
            </a:extLst>
          </p:cNvPr>
          <p:cNvSpPr txBox="1"/>
          <p:nvPr/>
        </p:nvSpPr>
        <p:spPr>
          <a:xfrm>
            <a:off x="616386" y="6575128"/>
            <a:ext cx="390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400" dirty="0" err="1">
                <a:solidFill>
                  <a:srgbClr val="009BAF"/>
                </a:solidFill>
              </a:rPr>
              <a:t>Taken</a:t>
            </a:r>
            <a:r>
              <a:rPr lang="es-CO" sz="1400" dirty="0">
                <a:solidFill>
                  <a:srgbClr val="009BAF"/>
                </a:solidFill>
              </a:rPr>
              <a:t>: </a:t>
            </a:r>
            <a:r>
              <a:rPr lang="es-CO" sz="1400" dirty="0">
                <a:solidFill>
                  <a:schemeClr val="accent3"/>
                </a:solidFill>
              </a:rPr>
              <a:t>[3]</a:t>
            </a:r>
            <a:endParaRPr lang="es-CO" sz="14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B4E4B05-D43E-D9BB-2EB4-8395A150DC20}"/>
              </a:ext>
            </a:extLst>
          </p:cNvPr>
          <p:cNvSpPr txBox="1"/>
          <p:nvPr/>
        </p:nvSpPr>
        <p:spPr>
          <a:xfrm>
            <a:off x="11798944" y="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/>
              <a:t>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47431BF-E148-ABF1-FB1A-BD61F6FB9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150" y="1093947"/>
            <a:ext cx="3104010" cy="1302057"/>
          </a:xfrm>
          <a:prstGeom prst="rect">
            <a:avLst/>
          </a:prstGeom>
        </p:spPr>
      </p:pic>
      <p:sp>
        <p:nvSpPr>
          <p:cNvPr id="16" name="Rectángulo 2">
            <a:extLst>
              <a:ext uri="{FF2B5EF4-FFF2-40B4-BE49-F238E27FC236}">
                <a16:creationId xmlns:a16="http://schemas.microsoft.com/office/drawing/2014/main" id="{EE01C258-EE1C-21CC-579C-B18E56A8C9C2}"/>
              </a:ext>
            </a:extLst>
          </p:cNvPr>
          <p:cNvSpPr/>
          <p:nvPr/>
        </p:nvSpPr>
        <p:spPr>
          <a:xfrm>
            <a:off x="1730650" y="1263610"/>
            <a:ext cx="9037670" cy="1118232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B5189C-F95A-4574-15A9-BDC6A942BE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54"/>
          <a:stretch/>
        </p:blipFill>
        <p:spPr>
          <a:xfrm>
            <a:off x="4283033" y="1368898"/>
            <a:ext cx="6273011" cy="9076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E9F06A-4CA9-FB47-E296-C84DEEE7E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2" y="3121448"/>
            <a:ext cx="1258527" cy="4361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B52690-A77E-BC79-6FC9-91CF006BD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123" y="2423736"/>
            <a:ext cx="5091064" cy="36472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C6176BB-D7EB-6B4E-DE8E-86A92FDFFA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4866" y="2630298"/>
            <a:ext cx="2575869" cy="13502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E03E998-D267-8D47-1969-7702901511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0777" y="4266503"/>
            <a:ext cx="3484426" cy="1530542"/>
          </a:xfrm>
          <a:prstGeom prst="rect">
            <a:avLst/>
          </a:prstGeom>
        </p:spPr>
      </p:pic>
      <p:sp>
        <p:nvSpPr>
          <p:cNvPr id="22" name="Rectángulo 2">
            <a:extLst>
              <a:ext uri="{FF2B5EF4-FFF2-40B4-BE49-F238E27FC236}">
                <a16:creationId xmlns:a16="http://schemas.microsoft.com/office/drawing/2014/main" id="{33DE060A-EA69-AE25-EA8E-09A49695DB33}"/>
              </a:ext>
            </a:extLst>
          </p:cNvPr>
          <p:cNvSpPr/>
          <p:nvPr/>
        </p:nvSpPr>
        <p:spPr>
          <a:xfrm>
            <a:off x="839932" y="2467630"/>
            <a:ext cx="4686048" cy="3490718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Rectángulo 2">
            <a:extLst>
              <a:ext uri="{FF2B5EF4-FFF2-40B4-BE49-F238E27FC236}">
                <a16:creationId xmlns:a16="http://schemas.microsoft.com/office/drawing/2014/main" id="{A4E2A46B-E36C-8E4D-C4DE-502C0DAB8311}"/>
              </a:ext>
            </a:extLst>
          </p:cNvPr>
          <p:cNvSpPr/>
          <p:nvPr/>
        </p:nvSpPr>
        <p:spPr>
          <a:xfrm>
            <a:off x="6400802" y="2623157"/>
            <a:ext cx="4273214" cy="1364959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Rectángulo 2">
            <a:extLst>
              <a:ext uri="{FF2B5EF4-FFF2-40B4-BE49-F238E27FC236}">
                <a16:creationId xmlns:a16="http://schemas.microsoft.com/office/drawing/2014/main" id="{D0A2C453-C4D7-DD79-C036-0E56A984A3BC}"/>
              </a:ext>
            </a:extLst>
          </p:cNvPr>
          <p:cNvSpPr/>
          <p:nvPr/>
        </p:nvSpPr>
        <p:spPr>
          <a:xfrm>
            <a:off x="6620777" y="4266503"/>
            <a:ext cx="3484426" cy="1530542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8542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2" grpId="0" animBg="1"/>
      <p:bldP spid="24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1EFDE-4806-1DF6-CEFD-30D4CDC96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0 Rectángulo">
            <a:extLst>
              <a:ext uri="{FF2B5EF4-FFF2-40B4-BE49-F238E27FC236}">
                <a16:creationId xmlns:a16="http://schemas.microsoft.com/office/drawing/2014/main" id="{9617E7BF-4624-0BB6-1FBB-83618B8BF982}"/>
              </a:ext>
            </a:extLst>
          </p:cNvPr>
          <p:cNvSpPr/>
          <p:nvPr/>
        </p:nvSpPr>
        <p:spPr>
          <a:xfrm>
            <a:off x="963561" y="215081"/>
            <a:ext cx="10028904" cy="53226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70000"/>
              </a:lnSpc>
              <a:defRPr/>
            </a:pPr>
            <a:r>
              <a:rPr lang="es-ES" sz="4000" b="1" dirty="0">
                <a:solidFill>
                  <a:srgbClr val="009BAF"/>
                </a:solidFill>
                <a:latin typeface="Arial"/>
                <a:cs typeface="Arial"/>
              </a:rPr>
              <a:t>Direct Aerosol </a:t>
            </a:r>
            <a:r>
              <a:rPr lang="es-ES" sz="4000" b="1" dirty="0" err="1">
                <a:solidFill>
                  <a:srgbClr val="009BAF"/>
                </a:solidFill>
                <a:latin typeface="Arial"/>
                <a:cs typeface="Arial"/>
              </a:rPr>
              <a:t>Radiative</a:t>
            </a:r>
            <a:r>
              <a:rPr lang="es-ES" sz="4000" b="1" dirty="0">
                <a:solidFill>
                  <a:srgbClr val="009BAF"/>
                </a:solidFill>
                <a:latin typeface="Arial"/>
                <a:cs typeface="Arial"/>
              </a:rPr>
              <a:t> </a:t>
            </a:r>
            <a:r>
              <a:rPr lang="es-ES" sz="4000" b="1" dirty="0" err="1">
                <a:solidFill>
                  <a:srgbClr val="009BAF"/>
                </a:solidFill>
                <a:latin typeface="Arial"/>
                <a:cs typeface="Arial"/>
              </a:rPr>
              <a:t>Forcing</a:t>
            </a:r>
            <a:r>
              <a:rPr lang="es-ES" sz="4000" b="1" dirty="0">
                <a:solidFill>
                  <a:srgbClr val="009BAF"/>
                </a:solidFill>
                <a:latin typeface="Arial"/>
                <a:cs typeface="Arial"/>
              </a:rPr>
              <a:t> (DARF)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DD209BB-2D97-6FCA-4460-D98D8A83E722}"/>
              </a:ext>
            </a:extLst>
          </p:cNvPr>
          <p:cNvSpPr/>
          <p:nvPr/>
        </p:nvSpPr>
        <p:spPr>
          <a:xfrm>
            <a:off x="963561" y="179008"/>
            <a:ext cx="10028904" cy="532262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A5F1785-611A-F49C-7ED7-00E721DA9D17}"/>
              </a:ext>
            </a:extLst>
          </p:cNvPr>
          <p:cNvSpPr/>
          <p:nvPr/>
        </p:nvSpPr>
        <p:spPr>
          <a:xfrm>
            <a:off x="334297" y="934065"/>
            <a:ext cx="11475637" cy="5493879"/>
          </a:xfrm>
          <a:prstGeom prst="roundRect">
            <a:avLst/>
          </a:prstGeom>
          <a:noFill/>
          <a:ln w="28575">
            <a:solidFill>
              <a:srgbClr val="007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C6531CF-38E5-4DDC-044B-EEC61F3E76BD}"/>
              </a:ext>
            </a:extLst>
          </p:cNvPr>
          <p:cNvSpPr txBox="1"/>
          <p:nvPr/>
        </p:nvSpPr>
        <p:spPr>
          <a:xfrm>
            <a:off x="616386" y="6575128"/>
            <a:ext cx="390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400" dirty="0" err="1">
                <a:solidFill>
                  <a:srgbClr val="009BAF"/>
                </a:solidFill>
              </a:rPr>
              <a:t>Taken</a:t>
            </a:r>
            <a:r>
              <a:rPr lang="es-CO" sz="1400" dirty="0">
                <a:solidFill>
                  <a:srgbClr val="009BAF"/>
                </a:solidFill>
              </a:rPr>
              <a:t>: </a:t>
            </a:r>
            <a:r>
              <a:rPr lang="es-CO" sz="1400" dirty="0">
                <a:solidFill>
                  <a:schemeClr val="accent3"/>
                </a:solidFill>
              </a:rPr>
              <a:t>[3], [4]</a:t>
            </a:r>
            <a:endParaRPr lang="es-CO" sz="14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DF8A71B-F5E8-78BD-864F-9573789FAE77}"/>
              </a:ext>
            </a:extLst>
          </p:cNvPr>
          <p:cNvSpPr txBox="1"/>
          <p:nvPr/>
        </p:nvSpPr>
        <p:spPr>
          <a:xfrm>
            <a:off x="11798944" y="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/>
              <a:t>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268D2D-9CD4-B225-A9C8-649A5EBFB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890" y="3730801"/>
            <a:ext cx="5093633" cy="8412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9720C6-4ED1-ED7E-7BFD-A1CACA23B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22" y="2023940"/>
            <a:ext cx="5740502" cy="41125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D227EC-6B87-8383-C1F5-F7B852EC8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1718" y="2013537"/>
            <a:ext cx="3484426" cy="1530542"/>
          </a:xfrm>
          <a:prstGeom prst="rect">
            <a:avLst/>
          </a:prstGeom>
        </p:spPr>
      </p:pic>
      <p:sp>
        <p:nvSpPr>
          <p:cNvPr id="9" name="Rectángulo 2">
            <a:extLst>
              <a:ext uri="{FF2B5EF4-FFF2-40B4-BE49-F238E27FC236}">
                <a16:creationId xmlns:a16="http://schemas.microsoft.com/office/drawing/2014/main" id="{C5775ABF-9CED-6CEA-C669-54B2F8C66340}"/>
              </a:ext>
            </a:extLst>
          </p:cNvPr>
          <p:cNvSpPr/>
          <p:nvPr/>
        </p:nvSpPr>
        <p:spPr>
          <a:xfrm>
            <a:off x="7151718" y="2013537"/>
            <a:ext cx="3484426" cy="1530542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2">
            <a:extLst>
              <a:ext uri="{FF2B5EF4-FFF2-40B4-BE49-F238E27FC236}">
                <a16:creationId xmlns:a16="http://schemas.microsoft.com/office/drawing/2014/main" id="{9E352E3F-DF7E-2043-DCA8-D78D533DD782}"/>
              </a:ext>
            </a:extLst>
          </p:cNvPr>
          <p:cNvSpPr/>
          <p:nvPr/>
        </p:nvSpPr>
        <p:spPr>
          <a:xfrm>
            <a:off x="690304" y="2034222"/>
            <a:ext cx="5327038" cy="3973287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2">
            <a:extLst>
              <a:ext uri="{FF2B5EF4-FFF2-40B4-BE49-F238E27FC236}">
                <a16:creationId xmlns:a16="http://schemas.microsoft.com/office/drawing/2014/main" id="{785B8F7E-A8EA-9A70-033A-34CB8FFA6437}"/>
              </a:ext>
            </a:extLst>
          </p:cNvPr>
          <p:cNvSpPr/>
          <p:nvPr/>
        </p:nvSpPr>
        <p:spPr>
          <a:xfrm>
            <a:off x="6592235" y="3802385"/>
            <a:ext cx="5093632" cy="841290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CuadroTexto 10">
            <a:extLst>
              <a:ext uri="{FF2B5EF4-FFF2-40B4-BE49-F238E27FC236}">
                <a16:creationId xmlns:a16="http://schemas.microsoft.com/office/drawing/2014/main" id="{E6BD12F6-E46E-A1C7-8AA0-63C2837134FE}"/>
              </a:ext>
            </a:extLst>
          </p:cNvPr>
          <p:cNvSpPr txBox="1"/>
          <p:nvPr/>
        </p:nvSpPr>
        <p:spPr>
          <a:xfrm>
            <a:off x="616385" y="1096633"/>
            <a:ext cx="107103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2400" b="1" dirty="0" err="1">
                <a:latin typeface="Söhne"/>
                <a:cs typeface="Segoe UI Semibold" panose="020B0702040204020203" pitchFamily="34" charset="0"/>
              </a:rPr>
              <a:t>Estimating</a:t>
            </a:r>
            <a:r>
              <a:rPr lang="es-CO" sz="2400" b="1" dirty="0">
                <a:latin typeface="Söhne"/>
                <a:cs typeface="Segoe UI Semibold" panose="020B0702040204020203" pitchFamily="34" charset="0"/>
              </a:rPr>
              <a:t> DARF: </a:t>
            </a:r>
            <a:r>
              <a:rPr lang="es-CO" sz="2400" dirty="0" err="1">
                <a:latin typeface="Söhne"/>
                <a:cs typeface="Segoe UI Semibold" panose="020B0702040204020203" pitchFamily="34" charset="0"/>
              </a:rPr>
              <a:t>The</a:t>
            </a:r>
            <a:r>
              <a:rPr lang="es-CO" sz="2400" dirty="0">
                <a:latin typeface="Söhne"/>
                <a:cs typeface="Segoe UI Semibold" panose="020B0702040204020203" pitchFamily="34" charset="0"/>
              </a:rPr>
              <a:t> DARF </a:t>
            </a:r>
            <a:r>
              <a:rPr lang="es-CO" sz="2400" dirty="0" err="1">
                <a:latin typeface="Söhne"/>
                <a:cs typeface="Segoe UI Semibold" panose="020B0702040204020203" pitchFamily="34" charset="0"/>
              </a:rPr>
              <a:t>is</a:t>
            </a:r>
            <a:r>
              <a:rPr lang="es-CO" sz="2400" dirty="0">
                <a:latin typeface="Söhne"/>
                <a:cs typeface="Segoe UI Semibold" panose="020B0702040204020203" pitchFamily="34" charset="0"/>
              </a:rPr>
              <a:t> </a:t>
            </a:r>
            <a:r>
              <a:rPr lang="es-CO" sz="2400" dirty="0" err="1">
                <a:latin typeface="Söhne"/>
                <a:cs typeface="Segoe UI Semibold" panose="020B0702040204020203" pitchFamily="34" charset="0"/>
              </a:rPr>
              <a:t>calculated</a:t>
            </a:r>
            <a:r>
              <a:rPr lang="es-CO" sz="2400" dirty="0">
                <a:latin typeface="Söhne"/>
                <a:cs typeface="Segoe UI Semibold" panose="020B0702040204020203" pitchFamily="34" charset="0"/>
              </a:rPr>
              <a:t> </a:t>
            </a:r>
            <a:r>
              <a:rPr lang="es-CO" sz="2400" dirty="0" err="1">
                <a:latin typeface="Söhne"/>
                <a:cs typeface="Segoe UI Semibold" panose="020B0702040204020203" pitchFamily="34" charset="0"/>
              </a:rPr>
              <a:t>by</a:t>
            </a:r>
            <a:r>
              <a:rPr lang="es-CO" sz="2400" dirty="0">
                <a:latin typeface="Söhne"/>
                <a:cs typeface="Segoe UI Semibold" panose="020B0702040204020203" pitchFamily="34" charset="0"/>
              </a:rPr>
              <a:t> </a:t>
            </a:r>
            <a:r>
              <a:rPr lang="es-CO" sz="2400" dirty="0" err="1">
                <a:latin typeface="Söhne"/>
                <a:cs typeface="Segoe UI Semibold" panose="020B0702040204020203" pitchFamily="34" charset="0"/>
              </a:rPr>
              <a:t>taking</a:t>
            </a:r>
            <a:r>
              <a:rPr lang="es-CO" sz="2400" dirty="0">
                <a:latin typeface="Söhne"/>
                <a:cs typeface="Segoe UI Semibold" panose="020B0702040204020203" pitchFamily="34" charset="0"/>
              </a:rPr>
              <a:t> </a:t>
            </a:r>
            <a:r>
              <a:rPr lang="es-CO" sz="2400" dirty="0" err="1">
                <a:latin typeface="Söhne"/>
                <a:cs typeface="Segoe UI Semibold" panose="020B0702040204020203" pitchFamily="34" charset="0"/>
              </a:rPr>
              <a:t>the</a:t>
            </a:r>
            <a:r>
              <a:rPr lang="es-CO" sz="2400" dirty="0">
                <a:latin typeface="Söhne"/>
                <a:cs typeface="Segoe UI Semibold" panose="020B0702040204020203" pitchFamily="34" charset="0"/>
              </a:rPr>
              <a:t> </a:t>
            </a:r>
            <a:r>
              <a:rPr lang="es-CO" sz="2400" dirty="0" err="1">
                <a:latin typeface="Söhne"/>
                <a:cs typeface="Segoe UI Semibold" panose="020B0702040204020203" pitchFamily="34" charset="0"/>
              </a:rPr>
              <a:t>differece</a:t>
            </a:r>
            <a:r>
              <a:rPr lang="es-CO" sz="2400" dirty="0">
                <a:latin typeface="Söhne"/>
                <a:cs typeface="Segoe UI Semibold" panose="020B0702040204020203" pitchFamily="34" charset="0"/>
              </a:rPr>
              <a:t> </a:t>
            </a:r>
            <a:r>
              <a:rPr lang="es-CO" sz="2400" dirty="0" err="1">
                <a:latin typeface="Söhne"/>
                <a:cs typeface="Segoe UI Semibold" panose="020B0702040204020203" pitchFamily="34" charset="0"/>
              </a:rPr>
              <a:t>between</a:t>
            </a:r>
            <a:r>
              <a:rPr lang="es-CO" sz="2400" dirty="0">
                <a:latin typeface="Söhne"/>
                <a:cs typeface="Segoe UI Semibold" panose="020B0702040204020203" pitchFamily="34" charset="0"/>
              </a:rPr>
              <a:t> </a:t>
            </a:r>
            <a:r>
              <a:rPr lang="es-CO" sz="2400" dirty="0" err="1">
                <a:latin typeface="Söhne"/>
                <a:cs typeface="Segoe UI Semibold" panose="020B0702040204020203" pitchFamily="34" charset="0"/>
              </a:rPr>
              <a:t>fluxes</a:t>
            </a:r>
            <a:r>
              <a:rPr lang="es-CO" sz="2400" dirty="0">
                <a:latin typeface="Söhne"/>
                <a:cs typeface="Segoe UI Semibold" panose="020B0702040204020203" pitchFamily="34" charset="0"/>
              </a:rPr>
              <a:t> at TOA and SURF and </a:t>
            </a:r>
            <a:r>
              <a:rPr lang="es-CO" sz="2400" dirty="0" err="1">
                <a:latin typeface="Söhne"/>
                <a:cs typeface="Segoe UI Semibold" panose="020B0702040204020203" pitchFamily="34" charset="0"/>
              </a:rPr>
              <a:t>this</a:t>
            </a:r>
            <a:r>
              <a:rPr lang="es-CO" sz="2400" dirty="0">
                <a:latin typeface="Söhne"/>
                <a:cs typeface="Segoe UI Semibold" panose="020B0702040204020203" pitchFamily="34" charset="0"/>
              </a:rPr>
              <a:t> </a:t>
            </a:r>
            <a:r>
              <a:rPr lang="es-CO" sz="2400" dirty="0" err="1">
                <a:latin typeface="Söhne"/>
                <a:cs typeface="Segoe UI Semibold" panose="020B0702040204020203" pitchFamily="34" charset="0"/>
              </a:rPr>
              <a:t>method</a:t>
            </a:r>
            <a:r>
              <a:rPr lang="es-CO" sz="2400" dirty="0">
                <a:latin typeface="Söhne"/>
                <a:cs typeface="Segoe UI Semibold" panose="020B0702040204020203" pitchFamily="34" charset="0"/>
              </a:rPr>
              <a:t> </a:t>
            </a:r>
            <a:r>
              <a:rPr lang="es-CO" sz="2400" dirty="0" err="1">
                <a:latin typeface="Söhne"/>
                <a:cs typeface="Segoe UI Semibold" panose="020B0702040204020203" pitchFamily="34" charset="0"/>
              </a:rPr>
              <a:t>accounts</a:t>
            </a:r>
            <a:r>
              <a:rPr lang="es-CO" sz="2400" dirty="0">
                <a:latin typeface="Söhne"/>
                <a:cs typeface="Segoe UI Semibold" panose="020B0702040204020203" pitchFamily="34" charset="0"/>
              </a:rPr>
              <a:t> </a:t>
            </a:r>
            <a:r>
              <a:rPr lang="es-CO" sz="2400" dirty="0" err="1">
                <a:latin typeface="Söhne"/>
                <a:cs typeface="Segoe UI Semibold" panose="020B0702040204020203" pitchFamily="34" charset="0"/>
              </a:rPr>
              <a:t>the</a:t>
            </a:r>
            <a:r>
              <a:rPr lang="es-CO" sz="2400" dirty="0">
                <a:latin typeface="Söhne"/>
                <a:cs typeface="Segoe UI Semibold" panose="020B0702040204020203" pitchFamily="34" charset="0"/>
              </a:rPr>
              <a:t> DARF in </a:t>
            </a:r>
            <a:r>
              <a:rPr lang="es-CO" sz="2400" dirty="0" err="1">
                <a:latin typeface="Söhne"/>
                <a:cs typeface="Segoe UI Semibold" panose="020B0702040204020203" pitchFamily="34" charset="0"/>
              </a:rPr>
              <a:t>atmosphere</a:t>
            </a:r>
            <a:r>
              <a:rPr lang="es-CO" sz="2400" dirty="0">
                <a:latin typeface="Söhne"/>
                <a:cs typeface="Segoe UI Semibold" panose="020B0702040204020203" pitchFamily="34" charset="0"/>
              </a:rPr>
              <a:t>.</a:t>
            </a:r>
            <a:endParaRPr lang="es-CO" sz="2400" b="1" dirty="0">
              <a:latin typeface="Söhne"/>
              <a:cs typeface="Segoe UI Semibold" panose="020B0702040204020203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AA974-2EB3-42F1-E8FD-30D90AF91D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8546" y="4794886"/>
            <a:ext cx="4863150" cy="939812"/>
          </a:xfrm>
          <a:prstGeom prst="rect">
            <a:avLst/>
          </a:prstGeom>
        </p:spPr>
      </p:pic>
      <p:sp>
        <p:nvSpPr>
          <p:cNvPr id="21" name="Rectángulo 2">
            <a:extLst>
              <a:ext uri="{FF2B5EF4-FFF2-40B4-BE49-F238E27FC236}">
                <a16:creationId xmlns:a16="http://schemas.microsoft.com/office/drawing/2014/main" id="{971BBF07-74F1-1F74-4C88-5E8046021A95}"/>
              </a:ext>
            </a:extLst>
          </p:cNvPr>
          <p:cNvSpPr/>
          <p:nvPr/>
        </p:nvSpPr>
        <p:spPr>
          <a:xfrm>
            <a:off x="6553891" y="4920077"/>
            <a:ext cx="5093632" cy="841290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8229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14" grpId="0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377E1-BA8D-18B1-6E30-5F2C6064D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0 Rectángulo">
            <a:extLst>
              <a:ext uri="{FF2B5EF4-FFF2-40B4-BE49-F238E27FC236}">
                <a16:creationId xmlns:a16="http://schemas.microsoft.com/office/drawing/2014/main" id="{45FA2A49-4C0A-1EF6-DE1F-6ACB1A4710A3}"/>
              </a:ext>
            </a:extLst>
          </p:cNvPr>
          <p:cNvSpPr/>
          <p:nvPr/>
        </p:nvSpPr>
        <p:spPr>
          <a:xfrm>
            <a:off x="1396181" y="215081"/>
            <a:ext cx="8878529" cy="53226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70000"/>
              </a:lnSpc>
              <a:defRPr/>
            </a:pPr>
            <a:r>
              <a:rPr lang="es-ES" sz="4000" b="1" dirty="0" err="1">
                <a:solidFill>
                  <a:srgbClr val="009BAF"/>
                </a:solidFill>
                <a:latin typeface="Arial"/>
                <a:cs typeface="Arial"/>
              </a:rPr>
              <a:t>Literature</a:t>
            </a:r>
            <a:r>
              <a:rPr lang="es-ES" sz="4000" b="1" dirty="0">
                <a:solidFill>
                  <a:srgbClr val="009BAF"/>
                </a:solidFill>
                <a:latin typeface="Arial"/>
                <a:cs typeface="Arial"/>
              </a:rPr>
              <a:t> </a:t>
            </a:r>
            <a:r>
              <a:rPr lang="es-ES" sz="4000" b="1" dirty="0" err="1">
                <a:solidFill>
                  <a:srgbClr val="009BAF"/>
                </a:solidFill>
                <a:latin typeface="Arial"/>
                <a:cs typeface="Arial"/>
              </a:rPr>
              <a:t>conclusions</a:t>
            </a:r>
            <a:endParaRPr lang="es-ES" sz="4000" b="1" dirty="0">
              <a:solidFill>
                <a:srgbClr val="009BAF"/>
              </a:solidFill>
              <a:latin typeface="Arial"/>
              <a:cs typeface="Arial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C5D67B4-47F5-EDA6-FA64-F8357055662B}"/>
              </a:ext>
            </a:extLst>
          </p:cNvPr>
          <p:cNvSpPr/>
          <p:nvPr/>
        </p:nvSpPr>
        <p:spPr>
          <a:xfrm>
            <a:off x="2389240" y="179008"/>
            <a:ext cx="6872748" cy="532262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CB7D16F7-1431-A10B-8E98-6B35FD764A60}"/>
              </a:ext>
            </a:extLst>
          </p:cNvPr>
          <p:cNvSpPr/>
          <p:nvPr/>
        </p:nvSpPr>
        <p:spPr>
          <a:xfrm>
            <a:off x="78659" y="983226"/>
            <a:ext cx="11995354" cy="5270090"/>
          </a:xfrm>
          <a:prstGeom prst="roundRect">
            <a:avLst/>
          </a:prstGeom>
          <a:noFill/>
          <a:ln w="28575">
            <a:solidFill>
              <a:srgbClr val="007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2FE748F-31D2-6828-90F9-AA918BF26415}"/>
              </a:ext>
            </a:extLst>
          </p:cNvPr>
          <p:cNvSpPr txBox="1"/>
          <p:nvPr/>
        </p:nvSpPr>
        <p:spPr>
          <a:xfrm>
            <a:off x="616386" y="6575128"/>
            <a:ext cx="390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400" dirty="0" err="1">
                <a:solidFill>
                  <a:srgbClr val="009BAF"/>
                </a:solidFill>
              </a:rPr>
              <a:t>Taken</a:t>
            </a:r>
            <a:r>
              <a:rPr lang="es-CO" sz="1400" dirty="0">
                <a:solidFill>
                  <a:srgbClr val="009BAF"/>
                </a:solidFill>
              </a:rPr>
              <a:t>:</a:t>
            </a:r>
            <a:r>
              <a:rPr lang="es-CO" sz="1400" dirty="0">
                <a:solidFill>
                  <a:schemeClr val="accent3"/>
                </a:solidFill>
              </a:rPr>
              <a:t> [5], [6]</a:t>
            </a:r>
            <a:endParaRPr lang="es-CO" sz="14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990CC60-142A-9370-C0A7-B32872200734}"/>
              </a:ext>
            </a:extLst>
          </p:cNvPr>
          <p:cNvSpPr txBox="1"/>
          <p:nvPr/>
        </p:nvSpPr>
        <p:spPr>
          <a:xfrm>
            <a:off x="11798944" y="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/>
              <a:t>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E40284-A2A4-D160-2D09-BBFD22BCD305}"/>
              </a:ext>
            </a:extLst>
          </p:cNvPr>
          <p:cNvSpPr txBox="1"/>
          <p:nvPr/>
        </p:nvSpPr>
        <p:spPr>
          <a:xfrm>
            <a:off x="616386" y="1167242"/>
            <a:ext cx="10959228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000" dirty="0"/>
              <a:t>In </a:t>
            </a:r>
            <a:r>
              <a:rPr lang="es-CO" sz="2000" dirty="0" err="1"/>
              <a:t>order</a:t>
            </a:r>
            <a:r>
              <a:rPr lang="es-CO" sz="2000" dirty="0"/>
              <a:t> </a:t>
            </a:r>
            <a:r>
              <a:rPr lang="es-CO" sz="2000" dirty="0" err="1"/>
              <a:t>to</a:t>
            </a:r>
            <a:r>
              <a:rPr lang="es-CO" sz="2000" dirty="0"/>
              <a:t> </a:t>
            </a:r>
            <a:r>
              <a:rPr lang="es-CO" sz="2000" dirty="0" err="1"/>
              <a:t>estimate</a:t>
            </a:r>
            <a:r>
              <a:rPr lang="es-CO" sz="2000" dirty="0"/>
              <a:t> </a:t>
            </a:r>
            <a:r>
              <a:rPr lang="es-CO" sz="2000" dirty="0" err="1"/>
              <a:t>the</a:t>
            </a:r>
            <a:r>
              <a:rPr lang="es-CO" sz="2000" dirty="0"/>
              <a:t> DARF, </a:t>
            </a:r>
            <a:r>
              <a:rPr lang="es-CO" sz="2000" dirty="0" err="1"/>
              <a:t>firstly</a:t>
            </a:r>
            <a:r>
              <a:rPr lang="es-CO" sz="2000" dirty="0"/>
              <a:t> </a:t>
            </a:r>
            <a:r>
              <a:rPr lang="es-CO" sz="2000" dirty="0" err="1"/>
              <a:t>is</a:t>
            </a:r>
            <a:r>
              <a:rPr lang="es-CO" sz="2000" dirty="0"/>
              <a:t> </a:t>
            </a:r>
            <a:r>
              <a:rPr lang="es-CO" sz="2000" dirty="0" err="1"/>
              <a:t>important</a:t>
            </a:r>
            <a:r>
              <a:rPr lang="es-CO" sz="2000" dirty="0"/>
              <a:t> </a:t>
            </a:r>
            <a:r>
              <a:rPr lang="es-CO" sz="2000" dirty="0" err="1"/>
              <a:t>to</a:t>
            </a:r>
            <a:r>
              <a:rPr lang="es-CO" sz="2000" dirty="0"/>
              <a:t> </a:t>
            </a:r>
            <a:r>
              <a:rPr lang="es-CO" sz="2000" dirty="0" err="1"/>
              <a:t>see</a:t>
            </a:r>
            <a:r>
              <a:rPr lang="es-CO" sz="2000" dirty="0"/>
              <a:t> </a:t>
            </a:r>
            <a:r>
              <a:rPr lang="es-CO" sz="2000" dirty="0" err="1"/>
              <a:t>if</a:t>
            </a:r>
            <a:r>
              <a:rPr lang="es-CO" sz="2000" dirty="0"/>
              <a:t> </a:t>
            </a:r>
            <a:r>
              <a:rPr lang="es-CO" sz="2000" dirty="0" err="1"/>
              <a:t>varying</a:t>
            </a:r>
            <a:r>
              <a:rPr lang="es-CO" sz="2000" dirty="0"/>
              <a:t> </a:t>
            </a:r>
            <a:r>
              <a:rPr lang="es-CO" sz="2000" b="1" dirty="0"/>
              <a:t>AOD </a:t>
            </a:r>
            <a:r>
              <a:rPr lang="es-CO" sz="2000" dirty="0" err="1"/>
              <a:t>returns</a:t>
            </a:r>
            <a:r>
              <a:rPr lang="es-CO" sz="2000" dirty="0"/>
              <a:t> </a:t>
            </a:r>
            <a:r>
              <a:rPr lang="es-CO" sz="2000" dirty="0" err="1"/>
              <a:t>consistent</a:t>
            </a:r>
            <a:r>
              <a:rPr lang="es-CO" sz="2000" dirty="0"/>
              <a:t> </a:t>
            </a:r>
            <a:r>
              <a:rPr lang="es-CO" sz="2000" dirty="0" err="1"/>
              <a:t>results</a:t>
            </a:r>
            <a:r>
              <a:rPr lang="es-CO" sz="2000" dirty="0"/>
              <a:t> </a:t>
            </a:r>
            <a:r>
              <a:rPr lang="es-CO" sz="2000" dirty="0" err="1"/>
              <a:t>comparing</a:t>
            </a:r>
            <a:r>
              <a:rPr lang="es-CO" sz="2000" dirty="0"/>
              <a:t> </a:t>
            </a:r>
            <a:r>
              <a:rPr lang="es-CO" sz="2000" dirty="0" err="1"/>
              <a:t>with</a:t>
            </a:r>
            <a:r>
              <a:rPr lang="es-CO" sz="2000" dirty="0"/>
              <a:t> </a:t>
            </a:r>
            <a:r>
              <a:rPr lang="es-CO" sz="2000" dirty="0" err="1"/>
              <a:t>other</a:t>
            </a:r>
            <a:r>
              <a:rPr lang="es-CO" sz="2000" dirty="0"/>
              <a:t> </a:t>
            </a:r>
            <a:r>
              <a:rPr lang="es-CO" sz="2000" dirty="0" err="1"/>
              <a:t>studies</a:t>
            </a:r>
            <a:r>
              <a:rPr lang="es-CO" sz="2000" dirty="0"/>
              <a:t>; in </a:t>
            </a:r>
            <a:r>
              <a:rPr lang="en-US" dirty="0"/>
              <a:t>Gandhinagar and Dehradun, India estimations of </a:t>
            </a:r>
            <a:r>
              <a:rPr lang="en-US" b="1" dirty="0"/>
              <a:t>DARF</a:t>
            </a:r>
            <a:r>
              <a:rPr lang="en-US" dirty="0"/>
              <a:t> showed that </a:t>
            </a:r>
            <a:r>
              <a:rPr lang="en-US" b="1" dirty="0"/>
              <a:t>AOD</a:t>
            </a:r>
            <a:r>
              <a:rPr lang="en-US" dirty="0"/>
              <a:t> is </a:t>
            </a:r>
            <a:r>
              <a:rPr lang="en-US" b="1" dirty="0"/>
              <a:t>highly correlated </a:t>
            </a:r>
            <a:r>
              <a:rPr lang="en-US" dirty="0"/>
              <a:t>with </a:t>
            </a:r>
            <a:r>
              <a:rPr lang="en-US" b="1" dirty="0"/>
              <a:t>aerosol radiative forcing.</a:t>
            </a:r>
            <a:endParaRPr lang="es-CO" sz="2000" b="1" dirty="0"/>
          </a:p>
          <a:p>
            <a:pPr algn="just"/>
            <a:endParaRPr lang="es-CO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F4D47C3-49AD-5E0C-1486-EBB06EE88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004619" y="-22879"/>
            <a:ext cx="1403700" cy="641568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0E6842D-26DE-4FE4-0F50-D4EE0428D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53" y="2170026"/>
            <a:ext cx="5124367" cy="35259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CB6CCC5-ACD7-66EB-B804-E72751B2DC9D}"/>
              </a:ext>
            </a:extLst>
          </p:cNvPr>
          <p:cNvSpPr txBox="1"/>
          <p:nvPr/>
        </p:nvSpPr>
        <p:spPr>
          <a:xfrm>
            <a:off x="5598792" y="4126020"/>
            <a:ext cx="6215354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2000" dirty="0" err="1"/>
              <a:t>There</a:t>
            </a:r>
            <a:r>
              <a:rPr lang="es-CO" sz="2000" dirty="0"/>
              <a:t> </a:t>
            </a:r>
            <a:r>
              <a:rPr lang="es-CO" sz="2000" dirty="0" err="1"/>
              <a:t>is</a:t>
            </a:r>
            <a:r>
              <a:rPr lang="es-CO" sz="2000" dirty="0"/>
              <a:t> a </a:t>
            </a:r>
            <a:r>
              <a:rPr lang="es-CO" sz="2000" dirty="0" err="1"/>
              <a:t>correlation</a:t>
            </a:r>
            <a:r>
              <a:rPr lang="es-CO" sz="2000" dirty="0"/>
              <a:t> </a:t>
            </a:r>
            <a:r>
              <a:rPr lang="es-CO" sz="2000" dirty="0" err="1"/>
              <a:t>between</a:t>
            </a:r>
            <a:r>
              <a:rPr lang="es-CO" sz="2000" dirty="0"/>
              <a:t> </a:t>
            </a:r>
            <a:r>
              <a:rPr lang="es-CO" sz="2000" b="1" dirty="0"/>
              <a:t>AOD</a:t>
            </a:r>
            <a:r>
              <a:rPr lang="es-CO" sz="2000" dirty="0"/>
              <a:t> and </a:t>
            </a:r>
            <a:r>
              <a:rPr lang="es-CO" sz="2000" b="1" dirty="0"/>
              <a:t>ARF, </a:t>
            </a:r>
            <a:r>
              <a:rPr lang="es-CO" sz="2000" b="1" dirty="0" err="1"/>
              <a:t>higher</a:t>
            </a:r>
            <a:r>
              <a:rPr lang="es-CO" sz="2000" b="1" dirty="0"/>
              <a:t> </a:t>
            </a:r>
            <a:r>
              <a:rPr lang="es-CO" sz="2000" b="1" dirty="0" err="1"/>
              <a:t>values</a:t>
            </a:r>
            <a:r>
              <a:rPr lang="es-CO" sz="2000" b="1" dirty="0"/>
              <a:t> </a:t>
            </a:r>
            <a:r>
              <a:rPr lang="es-CO" sz="2000" b="1" dirty="0" err="1"/>
              <a:t>of</a:t>
            </a:r>
            <a:r>
              <a:rPr lang="es-CO" sz="2000" b="1" dirty="0"/>
              <a:t> AOD are </a:t>
            </a:r>
            <a:r>
              <a:rPr lang="es-CO" sz="2000" b="1" dirty="0" err="1"/>
              <a:t>associated</a:t>
            </a:r>
            <a:r>
              <a:rPr lang="es-CO" sz="2000" b="1" dirty="0"/>
              <a:t> </a:t>
            </a:r>
            <a:r>
              <a:rPr lang="es-CO" sz="2000" b="1" dirty="0" err="1"/>
              <a:t>to</a:t>
            </a:r>
            <a:r>
              <a:rPr lang="es-CO" sz="2000" b="1" dirty="0"/>
              <a:t> </a:t>
            </a:r>
            <a:r>
              <a:rPr lang="es-CO" sz="2000" b="1" dirty="0" err="1"/>
              <a:t>higher</a:t>
            </a:r>
            <a:r>
              <a:rPr lang="es-CO" sz="2000" b="1" dirty="0"/>
              <a:t> </a:t>
            </a:r>
            <a:r>
              <a:rPr lang="es-CO" sz="2000" b="1" dirty="0" err="1"/>
              <a:t>values</a:t>
            </a:r>
            <a:r>
              <a:rPr lang="es-CO" sz="2000" b="1" dirty="0"/>
              <a:t> </a:t>
            </a:r>
            <a:r>
              <a:rPr lang="es-CO" sz="2000" b="1" dirty="0" err="1"/>
              <a:t>of</a:t>
            </a:r>
            <a:r>
              <a:rPr lang="es-CO" sz="2000" b="1" dirty="0"/>
              <a:t> ARF.</a:t>
            </a:r>
          </a:p>
          <a:p>
            <a:pPr algn="just"/>
            <a:endParaRPr lang="es-CO" dirty="0"/>
          </a:p>
        </p:txBody>
      </p:sp>
      <p:sp>
        <p:nvSpPr>
          <p:cNvPr id="4" name="Rectángulo 2">
            <a:extLst>
              <a:ext uri="{FF2B5EF4-FFF2-40B4-BE49-F238E27FC236}">
                <a16:creationId xmlns:a16="http://schemas.microsoft.com/office/drawing/2014/main" id="{57BA4440-E9B0-1511-F829-5779A1EED35B}"/>
              </a:ext>
            </a:extLst>
          </p:cNvPr>
          <p:cNvSpPr/>
          <p:nvPr/>
        </p:nvSpPr>
        <p:spPr>
          <a:xfrm>
            <a:off x="377853" y="2170026"/>
            <a:ext cx="5120774" cy="3704748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8632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6" grpId="0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377E1-BA8D-18B1-6E30-5F2C6064D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0 Rectángulo">
            <a:extLst>
              <a:ext uri="{FF2B5EF4-FFF2-40B4-BE49-F238E27FC236}">
                <a16:creationId xmlns:a16="http://schemas.microsoft.com/office/drawing/2014/main" id="{45FA2A49-4C0A-1EF6-DE1F-6ACB1A4710A3}"/>
              </a:ext>
            </a:extLst>
          </p:cNvPr>
          <p:cNvSpPr/>
          <p:nvPr/>
        </p:nvSpPr>
        <p:spPr>
          <a:xfrm>
            <a:off x="1396181" y="215081"/>
            <a:ext cx="8878529" cy="53226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70000"/>
              </a:lnSpc>
              <a:defRPr/>
            </a:pPr>
            <a:r>
              <a:rPr lang="es-ES" sz="4000" b="1" dirty="0" err="1">
                <a:solidFill>
                  <a:srgbClr val="009BAF"/>
                </a:solidFill>
                <a:latin typeface="Arial"/>
                <a:cs typeface="Arial"/>
              </a:rPr>
              <a:t>Model</a:t>
            </a:r>
            <a:r>
              <a:rPr lang="es-ES" sz="4000" b="1" dirty="0">
                <a:solidFill>
                  <a:srgbClr val="009BAF"/>
                </a:solidFill>
                <a:latin typeface="Arial"/>
                <a:cs typeface="Arial"/>
              </a:rPr>
              <a:t> </a:t>
            </a:r>
            <a:r>
              <a:rPr lang="es-ES" sz="4000" b="1" dirty="0" err="1">
                <a:solidFill>
                  <a:srgbClr val="009BAF"/>
                </a:solidFill>
                <a:latin typeface="Arial"/>
                <a:cs typeface="Arial"/>
              </a:rPr>
              <a:t>check</a:t>
            </a:r>
            <a:endParaRPr lang="es-ES" sz="4000" b="1" dirty="0">
              <a:solidFill>
                <a:srgbClr val="009BAF"/>
              </a:solidFill>
              <a:latin typeface="Arial"/>
              <a:cs typeface="Arial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C5D67B4-47F5-EDA6-FA64-F8357055662B}"/>
              </a:ext>
            </a:extLst>
          </p:cNvPr>
          <p:cNvSpPr/>
          <p:nvPr/>
        </p:nvSpPr>
        <p:spPr>
          <a:xfrm>
            <a:off x="2389240" y="179008"/>
            <a:ext cx="6872748" cy="532262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990CC60-142A-9370-C0A7-B32872200734}"/>
              </a:ext>
            </a:extLst>
          </p:cNvPr>
          <p:cNvSpPr txBox="1"/>
          <p:nvPr/>
        </p:nvSpPr>
        <p:spPr>
          <a:xfrm>
            <a:off x="11798944" y="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/>
              <a:t>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18E3D1-266A-BF7C-E0C3-198A35FF3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6" y="1711521"/>
            <a:ext cx="5541380" cy="4255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74E58D-E994-9EE0-155F-75B65629A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173" y="1710313"/>
            <a:ext cx="6027173" cy="4256659"/>
          </a:xfrm>
          <a:prstGeom prst="rect">
            <a:avLst/>
          </a:prstGeom>
        </p:spPr>
      </p:pic>
      <p:sp>
        <p:nvSpPr>
          <p:cNvPr id="9" name="CuadroTexto 10">
            <a:extLst>
              <a:ext uri="{FF2B5EF4-FFF2-40B4-BE49-F238E27FC236}">
                <a16:creationId xmlns:a16="http://schemas.microsoft.com/office/drawing/2014/main" id="{CEF737BD-1819-92D1-456E-17932388A957}"/>
              </a:ext>
            </a:extLst>
          </p:cNvPr>
          <p:cNvSpPr txBox="1"/>
          <p:nvPr/>
        </p:nvSpPr>
        <p:spPr>
          <a:xfrm>
            <a:off x="616386" y="945196"/>
            <a:ext cx="107103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800" b="1" dirty="0">
                <a:latin typeface="Söhne"/>
                <a:cs typeface="Segoe UI Semibold" panose="020B0702040204020203" pitchFamily="34" charset="0"/>
              </a:rPr>
              <a:t>TOA and SURF </a:t>
            </a:r>
            <a:r>
              <a:rPr lang="es-CO" sz="2800" b="1" dirty="0" err="1">
                <a:latin typeface="Söhne"/>
                <a:cs typeface="Segoe UI Semibold" panose="020B0702040204020203" pitchFamily="34" charset="0"/>
              </a:rPr>
              <a:t>fluxes</a:t>
            </a:r>
            <a:r>
              <a:rPr lang="es-CO" sz="2800" dirty="0">
                <a:latin typeface="Söhne"/>
                <a:cs typeface="Segoe UI Semibold" panose="020B0702040204020203" pitchFamily="34" charset="0"/>
              </a:rPr>
              <a:t> </a:t>
            </a:r>
            <a:r>
              <a:rPr lang="es-CO" sz="2800" dirty="0" err="1">
                <a:latin typeface="Söhne"/>
                <a:cs typeface="Segoe UI Semibold" panose="020B0702040204020203" pitchFamily="34" charset="0"/>
              </a:rPr>
              <a:t>varying</a:t>
            </a:r>
            <a:r>
              <a:rPr lang="es-CO" sz="2800" dirty="0">
                <a:latin typeface="Söhne"/>
                <a:cs typeface="Segoe UI Semibold" panose="020B0702040204020203" pitchFamily="34" charset="0"/>
              </a:rPr>
              <a:t> AOD(550nm) </a:t>
            </a:r>
            <a:r>
              <a:rPr lang="es-CO" sz="2800" dirty="0" err="1">
                <a:latin typeface="Söhne"/>
                <a:cs typeface="Segoe UI Semibold" panose="020B0702040204020203" pitchFamily="34" charset="0"/>
              </a:rPr>
              <a:t>between</a:t>
            </a:r>
            <a:r>
              <a:rPr lang="es-CO" sz="2800" dirty="0">
                <a:latin typeface="Söhne"/>
                <a:cs typeface="Segoe UI Semibold" panose="020B0702040204020203" pitchFamily="34" charset="0"/>
              </a:rPr>
              <a:t> 0 and 1.</a:t>
            </a:r>
            <a:endParaRPr lang="es-CO" sz="2800" b="1" dirty="0">
              <a:latin typeface="Söhne"/>
              <a:cs typeface="Segoe UI Semibold" panose="020B0702040204020203" pitchFamily="34" charset="0"/>
            </a:endParaRPr>
          </a:p>
        </p:txBody>
      </p:sp>
      <p:sp>
        <p:nvSpPr>
          <p:cNvPr id="12" name="Rectángulo 2">
            <a:extLst>
              <a:ext uri="{FF2B5EF4-FFF2-40B4-BE49-F238E27FC236}">
                <a16:creationId xmlns:a16="http://schemas.microsoft.com/office/drawing/2014/main" id="{81B421A1-566F-8B3B-FC7C-A348E09F64D3}"/>
              </a:ext>
            </a:extLst>
          </p:cNvPr>
          <p:cNvSpPr/>
          <p:nvPr/>
        </p:nvSpPr>
        <p:spPr>
          <a:xfrm>
            <a:off x="0" y="1711521"/>
            <a:ext cx="6027174" cy="4404144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2">
            <a:extLst>
              <a:ext uri="{FF2B5EF4-FFF2-40B4-BE49-F238E27FC236}">
                <a16:creationId xmlns:a16="http://schemas.microsoft.com/office/drawing/2014/main" id="{DC42F350-580F-1D71-5714-C8711B94C4FA}"/>
              </a:ext>
            </a:extLst>
          </p:cNvPr>
          <p:cNvSpPr/>
          <p:nvPr/>
        </p:nvSpPr>
        <p:spPr>
          <a:xfrm>
            <a:off x="6027172" y="1712729"/>
            <a:ext cx="6150982" cy="4401728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: esquinas redondeadas 4">
            <a:extLst>
              <a:ext uri="{FF2B5EF4-FFF2-40B4-BE49-F238E27FC236}">
                <a16:creationId xmlns:a16="http://schemas.microsoft.com/office/drawing/2014/main" id="{0E63F7DD-8CF5-43A7-EC11-5CCD0F027AAD}"/>
              </a:ext>
            </a:extLst>
          </p:cNvPr>
          <p:cNvSpPr/>
          <p:nvPr/>
        </p:nvSpPr>
        <p:spPr>
          <a:xfrm>
            <a:off x="1327355" y="943987"/>
            <a:ext cx="9202993" cy="618841"/>
          </a:xfrm>
          <a:prstGeom prst="roundRect">
            <a:avLst/>
          </a:prstGeom>
          <a:noFill/>
          <a:ln w="28575">
            <a:solidFill>
              <a:srgbClr val="007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3514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377E1-BA8D-18B1-6E30-5F2C6064D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0 Rectángulo">
            <a:extLst>
              <a:ext uri="{FF2B5EF4-FFF2-40B4-BE49-F238E27FC236}">
                <a16:creationId xmlns:a16="http://schemas.microsoft.com/office/drawing/2014/main" id="{45FA2A49-4C0A-1EF6-DE1F-6ACB1A4710A3}"/>
              </a:ext>
            </a:extLst>
          </p:cNvPr>
          <p:cNvSpPr/>
          <p:nvPr/>
        </p:nvSpPr>
        <p:spPr>
          <a:xfrm>
            <a:off x="1396181" y="215081"/>
            <a:ext cx="8878529" cy="53226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70000"/>
              </a:lnSpc>
              <a:defRPr/>
            </a:pPr>
            <a:r>
              <a:rPr lang="es-ES" sz="4000" b="1" dirty="0" err="1">
                <a:solidFill>
                  <a:srgbClr val="009BAF"/>
                </a:solidFill>
                <a:latin typeface="Arial"/>
                <a:cs typeface="Arial"/>
              </a:rPr>
              <a:t>Model</a:t>
            </a:r>
            <a:r>
              <a:rPr lang="es-ES" sz="4000" b="1" dirty="0">
                <a:solidFill>
                  <a:srgbClr val="009BAF"/>
                </a:solidFill>
                <a:latin typeface="Arial"/>
                <a:cs typeface="Arial"/>
              </a:rPr>
              <a:t> </a:t>
            </a:r>
            <a:r>
              <a:rPr lang="es-ES" sz="4000" b="1" dirty="0" err="1">
                <a:solidFill>
                  <a:srgbClr val="009BAF"/>
                </a:solidFill>
                <a:latin typeface="Arial"/>
                <a:cs typeface="Arial"/>
              </a:rPr>
              <a:t>check</a:t>
            </a:r>
            <a:endParaRPr lang="es-ES" sz="4000" b="1" dirty="0">
              <a:solidFill>
                <a:srgbClr val="009BAF"/>
              </a:solidFill>
              <a:latin typeface="Arial"/>
              <a:cs typeface="Arial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C5D67B4-47F5-EDA6-FA64-F8357055662B}"/>
              </a:ext>
            </a:extLst>
          </p:cNvPr>
          <p:cNvSpPr/>
          <p:nvPr/>
        </p:nvSpPr>
        <p:spPr>
          <a:xfrm>
            <a:off x="2389240" y="179008"/>
            <a:ext cx="6872748" cy="532262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CB7D16F7-1431-A10B-8E98-6B35FD764A60}"/>
              </a:ext>
            </a:extLst>
          </p:cNvPr>
          <p:cNvSpPr/>
          <p:nvPr/>
        </p:nvSpPr>
        <p:spPr>
          <a:xfrm>
            <a:off x="475975" y="1057874"/>
            <a:ext cx="11333959" cy="5370070"/>
          </a:xfrm>
          <a:prstGeom prst="roundRect">
            <a:avLst/>
          </a:prstGeom>
          <a:noFill/>
          <a:ln w="28575">
            <a:solidFill>
              <a:srgbClr val="007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2FE748F-31D2-6828-90F9-AA918BF26415}"/>
              </a:ext>
            </a:extLst>
          </p:cNvPr>
          <p:cNvSpPr txBox="1"/>
          <p:nvPr/>
        </p:nvSpPr>
        <p:spPr>
          <a:xfrm>
            <a:off x="616386" y="6575128"/>
            <a:ext cx="390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400" dirty="0" err="1">
                <a:solidFill>
                  <a:srgbClr val="009BAF"/>
                </a:solidFill>
              </a:rPr>
              <a:t>Taken</a:t>
            </a:r>
            <a:r>
              <a:rPr lang="es-CO" sz="1400" dirty="0">
                <a:solidFill>
                  <a:srgbClr val="009BAF"/>
                </a:solidFill>
              </a:rPr>
              <a:t>:</a:t>
            </a:r>
            <a:r>
              <a:rPr lang="es-CO" sz="1400" dirty="0">
                <a:solidFill>
                  <a:schemeClr val="accent3"/>
                </a:solidFill>
              </a:rPr>
              <a:t> [5]</a:t>
            </a:r>
            <a:endParaRPr lang="es-CO" sz="14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990CC60-142A-9370-C0A7-B32872200734}"/>
              </a:ext>
            </a:extLst>
          </p:cNvPr>
          <p:cNvSpPr txBox="1"/>
          <p:nvPr/>
        </p:nvSpPr>
        <p:spPr>
          <a:xfrm>
            <a:off x="11798944" y="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/>
              <a:t>9</a:t>
            </a:r>
          </a:p>
        </p:txBody>
      </p:sp>
      <p:sp>
        <p:nvSpPr>
          <p:cNvPr id="4" name="Rectángulo 2">
            <a:extLst>
              <a:ext uri="{FF2B5EF4-FFF2-40B4-BE49-F238E27FC236}">
                <a16:creationId xmlns:a16="http://schemas.microsoft.com/office/drawing/2014/main" id="{A4BE5897-FCFC-3C0E-82DD-51B3A5E3787A}"/>
              </a:ext>
            </a:extLst>
          </p:cNvPr>
          <p:cNvSpPr/>
          <p:nvPr/>
        </p:nvSpPr>
        <p:spPr>
          <a:xfrm>
            <a:off x="1255770" y="1335626"/>
            <a:ext cx="3261239" cy="765674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BD9EAD-2E38-A605-9C54-1349E24CD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731" y="1402016"/>
            <a:ext cx="3106216" cy="600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17C35C-51F5-1350-7E71-8A0D1935C46D}"/>
              </a:ext>
            </a:extLst>
          </p:cNvPr>
          <p:cNvSpPr txBox="1"/>
          <p:nvPr/>
        </p:nvSpPr>
        <p:spPr>
          <a:xfrm>
            <a:off x="775781" y="2656436"/>
            <a:ext cx="2719665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2200" dirty="0"/>
              <a:t>After running </a:t>
            </a:r>
            <a:r>
              <a:rPr lang="es-CO" sz="2200" dirty="0" err="1"/>
              <a:t>the</a:t>
            </a:r>
            <a:r>
              <a:rPr lang="es-CO" sz="2200" dirty="0"/>
              <a:t> </a:t>
            </a:r>
            <a:r>
              <a:rPr lang="es-CO" sz="2200" dirty="0" err="1"/>
              <a:t>model</a:t>
            </a:r>
            <a:r>
              <a:rPr lang="es-CO" sz="2200" dirty="0"/>
              <a:t> SBDART </a:t>
            </a:r>
            <a:r>
              <a:rPr lang="es-CO" sz="2200" dirty="0" err="1"/>
              <a:t>changing</a:t>
            </a:r>
            <a:r>
              <a:rPr lang="es-CO" sz="2200" dirty="0"/>
              <a:t> </a:t>
            </a:r>
            <a:r>
              <a:rPr lang="es-CO" sz="2200" dirty="0" err="1"/>
              <a:t>location</a:t>
            </a:r>
            <a:r>
              <a:rPr lang="es-CO" sz="2200" dirty="0"/>
              <a:t> and </a:t>
            </a:r>
            <a:r>
              <a:rPr lang="es-CO" sz="2200" dirty="0" err="1"/>
              <a:t>taking</a:t>
            </a:r>
            <a:r>
              <a:rPr lang="es-CO" sz="2200" dirty="0"/>
              <a:t> </a:t>
            </a:r>
            <a:r>
              <a:rPr lang="es-CO" sz="2200" dirty="0" err="1"/>
              <a:t>the</a:t>
            </a:r>
            <a:r>
              <a:rPr lang="es-CO" sz="2200" dirty="0"/>
              <a:t> mean </a:t>
            </a:r>
            <a:r>
              <a:rPr lang="es-CO" sz="2200" dirty="0" err="1"/>
              <a:t>daily</a:t>
            </a:r>
            <a:r>
              <a:rPr lang="es-CO" sz="2200" dirty="0"/>
              <a:t> </a:t>
            </a:r>
            <a:r>
              <a:rPr lang="es-CO" sz="2200" dirty="0" err="1"/>
              <a:t>of</a:t>
            </a:r>
            <a:r>
              <a:rPr lang="es-CO" sz="2200" dirty="0"/>
              <a:t> DARF </a:t>
            </a:r>
            <a:r>
              <a:rPr lang="es-CO" sz="2200" dirty="0" err="1"/>
              <a:t>values</a:t>
            </a:r>
            <a:r>
              <a:rPr lang="es-CO" sz="2200" dirty="0"/>
              <a:t>, </a:t>
            </a:r>
            <a:r>
              <a:rPr lang="es-CO" sz="2200" dirty="0" err="1"/>
              <a:t>the</a:t>
            </a:r>
            <a:r>
              <a:rPr lang="es-CO" sz="2200" dirty="0"/>
              <a:t> </a:t>
            </a:r>
            <a:r>
              <a:rPr lang="es-CO" sz="2200" dirty="0" err="1"/>
              <a:t>model</a:t>
            </a:r>
            <a:r>
              <a:rPr lang="es-CO" sz="2200" dirty="0"/>
              <a:t> </a:t>
            </a:r>
            <a:r>
              <a:rPr lang="es-CO" sz="2200" dirty="0" err="1"/>
              <a:t>showed</a:t>
            </a:r>
            <a:r>
              <a:rPr lang="es-CO" sz="2200" dirty="0"/>
              <a:t> </a:t>
            </a:r>
            <a:r>
              <a:rPr lang="es-CO" sz="2200" dirty="0" err="1"/>
              <a:t>to</a:t>
            </a:r>
            <a:r>
              <a:rPr lang="es-CO" sz="2200" dirty="0"/>
              <a:t> be </a:t>
            </a:r>
            <a:r>
              <a:rPr lang="es-CO" sz="2200" dirty="0" err="1"/>
              <a:t>consistent</a:t>
            </a:r>
            <a:r>
              <a:rPr lang="es-CO" sz="2200" dirty="0"/>
              <a:t> </a:t>
            </a:r>
            <a:r>
              <a:rPr lang="es-CO" sz="2200" dirty="0" err="1"/>
              <a:t>with</a:t>
            </a:r>
            <a:r>
              <a:rPr lang="es-CO" sz="2200" dirty="0"/>
              <a:t> </a:t>
            </a:r>
            <a:r>
              <a:rPr lang="es-CO" sz="2200" dirty="0" err="1"/>
              <a:t>the</a:t>
            </a:r>
            <a:r>
              <a:rPr lang="es-CO" sz="2200" dirty="0"/>
              <a:t> </a:t>
            </a:r>
            <a:r>
              <a:rPr lang="es-CO" sz="2200" dirty="0" err="1"/>
              <a:t>literature</a:t>
            </a:r>
            <a:r>
              <a:rPr lang="es-CO" sz="2200" dirty="0"/>
              <a:t>.  </a:t>
            </a:r>
            <a:endParaRPr lang="es-CO" sz="2200" b="1" dirty="0"/>
          </a:p>
          <a:p>
            <a:pPr algn="just"/>
            <a:endParaRPr lang="es-CO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A22C725E-E9A6-D9D2-A7AC-E13607F226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8333043"/>
              </p:ext>
            </p:extLst>
          </p:nvPr>
        </p:nvGraphicFramePr>
        <p:xfrm>
          <a:off x="3795252" y="1592826"/>
          <a:ext cx="7444913" cy="47391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0415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Graphic spid="9" grpId="0">
        <p:bldAsOne/>
      </p:bldGraphic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odelo centrado en el estudiante">
  <a:themeElements>
    <a:clrScheme name="Colores Institucionales">
      <a:dk1>
        <a:srgbClr val="0E4753"/>
      </a:dk1>
      <a:lt1>
        <a:sysClr val="window" lastClr="FFFFFF"/>
      </a:lt1>
      <a:dk2>
        <a:srgbClr val="0D3240"/>
      </a:dk2>
      <a:lt2>
        <a:srgbClr val="06D0B3"/>
      </a:lt2>
      <a:accent1>
        <a:srgbClr val="218B99"/>
      </a:accent1>
      <a:accent2>
        <a:srgbClr val="009BAF"/>
      </a:accent2>
      <a:accent3>
        <a:srgbClr val="06141C"/>
      </a:accent3>
      <a:accent4>
        <a:srgbClr val="7F7F7F"/>
      </a:accent4>
      <a:accent5>
        <a:srgbClr val="595959"/>
      </a:accent5>
      <a:accent6>
        <a:srgbClr val="404040"/>
      </a:accent6>
      <a:hlink>
        <a:srgbClr val="218B99"/>
      </a:hlink>
      <a:folHlink>
        <a:srgbClr val="009BA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-Institucional-2022-ESCUELA" id="{2260D220-5B66-4366-9742-89BA75C09B66}" vid="{2C2E5958-A969-412B-9A6B-08EA2F1DA272}"/>
    </a:ext>
  </a:extLst>
</a:theme>
</file>

<file path=ppt/theme/theme2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708D55975E77540A32E185AA54345C7" ma:contentTypeVersion="8" ma:contentTypeDescription="Crear nuevo documento." ma:contentTypeScope="" ma:versionID="94c4daf1a7d935cccf5f6f2f820901cb">
  <xsd:schema xmlns:xsd="http://www.w3.org/2001/XMLSchema" xmlns:xs="http://www.w3.org/2001/XMLSchema" xmlns:p="http://schemas.microsoft.com/office/2006/metadata/properties" xmlns:ns3="3fc2752e-1d1c-407d-b249-05ec589f3e6d" xmlns:ns4="4c62d9aa-111b-4dda-8d41-fa0b40b7f845" targetNamespace="http://schemas.microsoft.com/office/2006/metadata/properties" ma:root="true" ma:fieldsID="4fd72dd8a6aac75d9fdd0e9606421783" ns3:_="" ns4:_="">
    <xsd:import namespace="3fc2752e-1d1c-407d-b249-05ec589f3e6d"/>
    <xsd:import namespace="4c62d9aa-111b-4dda-8d41-fa0b40b7f84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SearchProperties" minOccurs="0"/>
                <xsd:element ref="ns4:_activity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c2752e-1d1c-407d-b249-05ec589f3e6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62d9aa-111b-4dda-8d41-fa0b40b7f8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4" nillable="true" ma:displayName="_activity" ma:hidden="true" ma:internalName="_activity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c62d9aa-111b-4dda-8d41-fa0b40b7f84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3D1B857-24A5-4043-B356-3E0843D3C4A6}">
  <ds:schemaRefs>
    <ds:schemaRef ds:uri="3fc2752e-1d1c-407d-b249-05ec589f3e6d"/>
    <ds:schemaRef ds:uri="4c62d9aa-111b-4dda-8d41-fa0b40b7f84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73989B6-EA4E-47C3-AE16-2448F390677C}">
  <ds:schemaRefs>
    <ds:schemaRef ds:uri="4c62d9aa-111b-4dda-8d41-fa0b40b7f845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3fc2752e-1d1c-407d-b249-05ec589f3e6d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BC637FBC-8239-42DE-8D4E-B860E128CF5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10053</TotalTime>
  <Words>1160</Words>
  <Application>Microsoft Office PowerPoint</Application>
  <PresentationFormat>Widescreen</PresentationFormat>
  <Paragraphs>145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Aptos</vt:lpstr>
      <vt:lpstr>Arial</vt:lpstr>
      <vt:lpstr>Calibri</vt:lpstr>
      <vt:lpstr>Calibri Light</vt:lpstr>
      <vt:lpstr>Corbel</vt:lpstr>
      <vt:lpstr>Söhne</vt:lpstr>
      <vt:lpstr>Modelo centrado en el estudiante</vt:lpstr>
      <vt:lpstr>Parallax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Julian Andres Diaz Quintero</dc:creator>
  <cp:lastModifiedBy>Fernando Londoño Palacio</cp:lastModifiedBy>
  <cp:revision>25</cp:revision>
  <dcterms:created xsi:type="dcterms:W3CDTF">2023-09-19T02:54:06Z</dcterms:created>
  <dcterms:modified xsi:type="dcterms:W3CDTF">2024-05-27T11:08:41Z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0x010100F708D55975E77540A32E185AA54345C7</vt:lpwstr>
  </property>
</Properties>
</file>